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9" r:id="rId1"/>
  </p:sldMasterIdLst>
  <p:notesMasterIdLst>
    <p:notesMasterId r:id="rId16"/>
  </p:notesMasterIdLst>
  <p:sldIdLst>
    <p:sldId id="260" r:id="rId2"/>
    <p:sldId id="4421" r:id="rId3"/>
    <p:sldId id="4422" r:id="rId4"/>
    <p:sldId id="4424" r:id="rId5"/>
    <p:sldId id="4428" r:id="rId6"/>
    <p:sldId id="4429" r:id="rId7"/>
    <p:sldId id="4430" r:id="rId8"/>
    <p:sldId id="4431" r:id="rId9"/>
    <p:sldId id="4432" r:id="rId10"/>
    <p:sldId id="4433" r:id="rId11"/>
    <p:sldId id="4423" r:id="rId12"/>
    <p:sldId id="4425" r:id="rId13"/>
    <p:sldId id="4426" r:id="rId14"/>
    <p:sldId id="4427"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87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82" d="100"/>
          <a:sy n="82" d="100"/>
        </p:scale>
        <p:origin x="720"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4F83ABB-A641-41B3-815B-0BF716117969}" type="datetimeFigureOut">
              <a:rPr lang="en-US" smtClean="0"/>
              <a:t>8/25/2024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7464667-E269-4945-B7C0-AD99F8954A9B}" type="slidenum">
              <a:rPr lang="en-US" smtClean="0"/>
              <a:t>‹#›</a:t>
            </a:fld>
            <a:endParaRPr lang="en-US"/>
          </a:p>
        </p:txBody>
      </p:sp>
    </p:spTree>
    <p:extLst>
      <p:ext uri="{BB962C8B-B14F-4D97-AF65-F5344CB8AC3E}">
        <p14:creationId xmlns:p14="http://schemas.microsoft.com/office/powerpoint/2010/main" val="33468914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7464667-E269-4945-B7C0-AD99F8954A9B}" type="slidenum">
              <a:rPr lang="en-US" smtClean="0"/>
              <a:t>2</a:t>
            </a:fld>
            <a:endParaRPr lang="en-US"/>
          </a:p>
        </p:txBody>
      </p:sp>
    </p:spTree>
    <p:extLst>
      <p:ext uri="{BB962C8B-B14F-4D97-AF65-F5344CB8AC3E}">
        <p14:creationId xmlns:p14="http://schemas.microsoft.com/office/powerpoint/2010/main" val="13077262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841E0A-D214-FC65-919D-36827B8D79D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A15EF0E-B004-F268-5693-D2002C88EB0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25F62A1-555A-FA1E-7397-CB796790AE40}"/>
              </a:ext>
            </a:extLst>
          </p:cNvPr>
          <p:cNvSpPr>
            <a:spLocks noGrp="1"/>
          </p:cNvSpPr>
          <p:nvPr>
            <p:ph type="dt" sz="half" idx="10"/>
          </p:nvPr>
        </p:nvSpPr>
        <p:spPr/>
        <p:txBody>
          <a:bodyPr/>
          <a:lstStyle/>
          <a:p>
            <a:fld id="{D66C86BF-26DF-47F2-BBA6-FB99F1E1025C}" type="datetimeFigureOut">
              <a:rPr lang="en-US" smtClean="0"/>
              <a:t>8/25/2024</a:t>
            </a:fld>
            <a:endParaRPr lang="en-US"/>
          </a:p>
        </p:txBody>
      </p:sp>
      <p:sp>
        <p:nvSpPr>
          <p:cNvPr id="5" name="Footer Placeholder 4">
            <a:extLst>
              <a:ext uri="{FF2B5EF4-FFF2-40B4-BE49-F238E27FC236}">
                <a16:creationId xmlns:a16="http://schemas.microsoft.com/office/drawing/2014/main" id="{FD4B7EAF-6498-E239-AA22-66C94643362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6895ECF-4650-40BC-2A38-163C8CB91A3C}"/>
              </a:ext>
            </a:extLst>
          </p:cNvPr>
          <p:cNvSpPr>
            <a:spLocks noGrp="1"/>
          </p:cNvSpPr>
          <p:nvPr>
            <p:ph type="sldNum" sz="quarter" idx="12"/>
          </p:nvPr>
        </p:nvSpPr>
        <p:spPr/>
        <p:txBody>
          <a:bodyPr/>
          <a:lstStyle/>
          <a:p>
            <a:fld id="{C8F35010-364B-470B-BB6C-DCBBE63D2E54}" type="slidenum">
              <a:rPr lang="en-US" smtClean="0"/>
              <a:t>‹#›</a:t>
            </a:fld>
            <a:endParaRPr lang="en-US"/>
          </a:p>
        </p:txBody>
      </p:sp>
    </p:spTree>
    <p:extLst>
      <p:ext uri="{BB962C8B-B14F-4D97-AF65-F5344CB8AC3E}">
        <p14:creationId xmlns:p14="http://schemas.microsoft.com/office/powerpoint/2010/main" val="22144882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E5293D-AEEE-0069-7A45-405868CC16F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BC5FC8B-198F-663E-E71E-287AD8A438D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AC81B77-C246-4C10-91A4-DA9688F8526B}"/>
              </a:ext>
            </a:extLst>
          </p:cNvPr>
          <p:cNvSpPr>
            <a:spLocks noGrp="1"/>
          </p:cNvSpPr>
          <p:nvPr>
            <p:ph type="dt" sz="half" idx="10"/>
          </p:nvPr>
        </p:nvSpPr>
        <p:spPr/>
        <p:txBody>
          <a:bodyPr/>
          <a:lstStyle/>
          <a:p>
            <a:fld id="{D66C86BF-26DF-47F2-BBA6-FB99F1E1025C}" type="datetimeFigureOut">
              <a:rPr lang="en-US" smtClean="0"/>
              <a:t>8/25/2024</a:t>
            </a:fld>
            <a:endParaRPr lang="en-US"/>
          </a:p>
        </p:txBody>
      </p:sp>
      <p:sp>
        <p:nvSpPr>
          <p:cNvPr id="5" name="Footer Placeholder 4">
            <a:extLst>
              <a:ext uri="{FF2B5EF4-FFF2-40B4-BE49-F238E27FC236}">
                <a16:creationId xmlns:a16="http://schemas.microsoft.com/office/drawing/2014/main" id="{1A2D4212-0C57-11BA-A263-0940012BA48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33455E2-38C7-40A6-F1A7-5D6B090775FA}"/>
              </a:ext>
            </a:extLst>
          </p:cNvPr>
          <p:cNvSpPr>
            <a:spLocks noGrp="1"/>
          </p:cNvSpPr>
          <p:nvPr>
            <p:ph type="sldNum" sz="quarter" idx="12"/>
          </p:nvPr>
        </p:nvSpPr>
        <p:spPr/>
        <p:txBody>
          <a:bodyPr/>
          <a:lstStyle/>
          <a:p>
            <a:fld id="{C8F35010-364B-470B-BB6C-DCBBE63D2E54}" type="slidenum">
              <a:rPr lang="en-US" smtClean="0"/>
              <a:t>‹#›</a:t>
            </a:fld>
            <a:endParaRPr lang="en-US"/>
          </a:p>
        </p:txBody>
      </p:sp>
    </p:spTree>
    <p:extLst>
      <p:ext uri="{BB962C8B-B14F-4D97-AF65-F5344CB8AC3E}">
        <p14:creationId xmlns:p14="http://schemas.microsoft.com/office/powerpoint/2010/main" val="29956655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768E292-07D9-94C3-26E0-AAC4A9FDF60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D31F601-DE68-A08F-6FA8-BA02F41669C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8BF88EF-0F8E-4A52-4B30-1B0BA6A9475B}"/>
              </a:ext>
            </a:extLst>
          </p:cNvPr>
          <p:cNvSpPr>
            <a:spLocks noGrp="1"/>
          </p:cNvSpPr>
          <p:nvPr>
            <p:ph type="dt" sz="half" idx="10"/>
          </p:nvPr>
        </p:nvSpPr>
        <p:spPr/>
        <p:txBody>
          <a:bodyPr/>
          <a:lstStyle/>
          <a:p>
            <a:fld id="{D66C86BF-26DF-47F2-BBA6-FB99F1E1025C}" type="datetimeFigureOut">
              <a:rPr lang="en-US" smtClean="0"/>
              <a:t>8/25/2024</a:t>
            </a:fld>
            <a:endParaRPr lang="en-US"/>
          </a:p>
        </p:txBody>
      </p:sp>
      <p:sp>
        <p:nvSpPr>
          <p:cNvPr id="5" name="Footer Placeholder 4">
            <a:extLst>
              <a:ext uri="{FF2B5EF4-FFF2-40B4-BE49-F238E27FC236}">
                <a16:creationId xmlns:a16="http://schemas.microsoft.com/office/drawing/2014/main" id="{5DFCB23E-53D5-18BE-2FC3-04FEC5B11BD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CB3296C-4B58-607E-C9BA-B840462E1311}"/>
              </a:ext>
            </a:extLst>
          </p:cNvPr>
          <p:cNvSpPr>
            <a:spLocks noGrp="1"/>
          </p:cNvSpPr>
          <p:nvPr>
            <p:ph type="sldNum" sz="quarter" idx="12"/>
          </p:nvPr>
        </p:nvSpPr>
        <p:spPr/>
        <p:txBody>
          <a:bodyPr/>
          <a:lstStyle/>
          <a:p>
            <a:fld id="{C8F35010-364B-470B-BB6C-DCBBE63D2E54}" type="slidenum">
              <a:rPr lang="en-US" smtClean="0"/>
              <a:t>‹#›</a:t>
            </a:fld>
            <a:endParaRPr lang="en-US"/>
          </a:p>
        </p:txBody>
      </p:sp>
    </p:spTree>
    <p:extLst>
      <p:ext uri="{BB962C8B-B14F-4D97-AF65-F5344CB8AC3E}">
        <p14:creationId xmlns:p14="http://schemas.microsoft.com/office/powerpoint/2010/main" val="31231469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FAA0A8-C121-3EA8-FAFD-C1936B7A591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BB9DF29-408B-9CC4-12D4-9D817543E1B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0897CF-9CE3-F2E2-5699-89323EA39F06}"/>
              </a:ext>
            </a:extLst>
          </p:cNvPr>
          <p:cNvSpPr>
            <a:spLocks noGrp="1"/>
          </p:cNvSpPr>
          <p:nvPr>
            <p:ph type="dt" sz="half" idx="10"/>
          </p:nvPr>
        </p:nvSpPr>
        <p:spPr/>
        <p:txBody>
          <a:bodyPr/>
          <a:lstStyle/>
          <a:p>
            <a:fld id="{D66C86BF-26DF-47F2-BBA6-FB99F1E1025C}" type="datetimeFigureOut">
              <a:rPr lang="en-US" smtClean="0"/>
              <a:t>8/25/2024</a:t>
            </a:fld>
            <a:endParaRPr lang="en-US"/>
          </a:p>
        </p:txBody>
      </p:sp>
      <p:sp>
        <p:nvSpPr>
          <p:cNvPr id="5" name="Footer Placeholder 4">
            <a:extLst>
              <a:ext uri="{FF2B5EF4-FFF2-40B4-BE49-F238E27FC236}">
                <a16:creationId xmlns:a16="http://schemas.microsoft.com/office/drawing/2014/main" id="{FDF7B12E-121E-65A8-0A72-E9A71F459D1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A050FFD-9479-B859-FDC6-83F2A7162E7B}"/>
              </a:ext>
            </a:extLst>
          </p:cNvPr>
          <p:cNvSpPr>
            <a:spLocks noGrp="1"/>
          </p:cNvSpPr>
          <p:nvPr>
            <p:ph type="sldNum" sz="quarter" idx="12"/>
          </p:nvPr>
        </p:nvSpPr>
        <p:spPr/>
        <p:txBody>
          <a:bodyPr/>
          <a:lstStyle/>
          <a:p>
            <a:fld id="{C8F35010-364B-470B-BB6C-DCBBE63D2E54}" type="slidenum">
              <a:rPr lang="en-US" smtClean="0"/>
              <a:t>‹#›</a:t>
            </a:fld>
            <a:endParaRPr lang="en-US"/>
          </a:p>
        </p:txBody>
      </p:sp>
    </p:spTree>
    <p:extLst>
      <p:ext uri="{BB962C8B-B14F-4D97-AF65-F5344CB8AC3E}">
        <p14:creationId xmlns:p14="http://schemas.microsoft.com/office/powerpoint/2010/main" val="41596939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AE2307-335D-8A17-F649-7055AD32754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D583230-3278-7BC2-B84E-C79F5E26233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C5CC1AD-4D4E-BCC9-F27B-6742875588B8}"/>
              </a:ext>
            </a:extLst>
          </p:cNvPr>
          <p:cNvSpPr>
            <a:spLocks noGrp="1"/>
          </p:cNvSpPr>
          <p:nvPr>
            <p:ph type="dt" sz="half" idx="10"/>
          </p:nvPr>
        </p:nvSpPr>
        <p:spPr/>
        <p:txBody>
          <a:bodyPr/>
          <a:lstStyle/>
          <a:p>
            <a:fld id="{D66C86BF-26DF-47F2-BBA6-FB99F1E1025C}" type="datetimeFigureOut">
              <a:rPr lang="en-US" smtClean="0"/>
              <a:t>8/25/2024</a:t>
            </a:fld>
            <a:endParaRPr lang="en-US"/>
          </a:p>
        </p:txBody>
      </p:sp>
      <p:sp>
        <p:nvSpPr>
          <p:cNvPr id="5" name="Footer Placeholder 4">
            <a:extLst>
              <a:ext uri="{FF2B5EF4-FFF2-40B4-BE49-F238E27FC236}">
                <a16:creationId xmlns:a16="http://schemas.microsoft.com/office/drawing/2014/main" id="{061CEFFF-E4CD-FDE0-CDC9-CC6E5B03AB5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C8BB8E0-A63F-8E0F-5AB7-312CD0462B73}"/>
              </a:ext>
            </a:extLst>
          </p:cNvPr>
          <p:cNvSpPr>
            <a:spLocks noGrp="1"/>
          </p:cNvSpPr>
          <p:nvPr>
            <p:ph type="sldNum" sz="quarter" idx="12"/>
          </p:nvPr>
        </p:nvSpPr>
        <p:spPr/>
        <p:txBody>
          <a:bodyPr/>
          <a:lstStyle/>
          <a:p>
            <a:fld id="{C8F35010-364B-470B-BB6C-DCBBE63D2E54}" type="slidenum">
              <a:rPr lang="en-US" smtClean="0"/>
              <a:t>‹#›</a:t>
            </a:fld>
            <a:endParaRPr lang="en-US"/>
          </a:p>
        </p:txBody>
      </p:sp>
    </p:spTree>
    <p:extLst>
      <p:ext uri="{BB962C8B-B14F-4D97-AF65-F5344CB8AC3E}">
        <p14:creationId xmlns:p14="http://schemas.microsoft.com/office/powerpoint/2010/main" val="38221469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47976-E04B-4AAB-D976-5A67DF77755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FC8F52D-0234-BE2E-573A-B8344A05CB9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AD03E88-6E9E-DBE4-2972-51335D2DB37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DE5E55A-960B-AC3A-1FFD-602511DD37A7}"/>
              </a:ext>
            </a:extLst>
          </p:cNvPr>
          <p:cNvSpPr>
            <a:spLocks noGrp="1"/>
          </p:cNvSpPr>
          <p:nvPr>
            <p:ph type="dt" sz="half" idx="10"/>
          </p:nvPr>
        </p:nvSpPr>
        <p:spPr/>
        <p:txBody>
          <a:bodyPr/>
          <a:lstStyle/>
          <a:p>
            <a:fld id="{D66C86BF-26DF-47F2-BBA6-FB99F1E1025C}" type="datetimeFigureOut">
              <a:rPr lang="en-US" smtClean="0"/>
              <a:t>8/25/2024</a:t>
            </a:fld>
            <a:endParaRPr lang="en-US"/>
          </a:p>
        </p:txBody>
      </p:sp>
      <p:sp>
        <p:nvSpPr>
          <p:cNvPr id="6" name="Footer Placeholder 5">
            <a:extLst>
              <a:ext uri="{FF2B5EF4-FFF2-40B4-BE49-F238E27FC236}">
                <a16:creationId xmlns:a16="http://schemas.microsoft.com/office/drawing/2014/main" id="{DC8123F5-155D-4F0E-3A60-348B9D72955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8F623CC-EECB-CA1F-95B6-76B6399D9110}"/>
              </a:ext>
            </a:extLst>
          </p:cNvPr>
          <p:cNvSpPr>
            <a:spLocks noGrp="1"/>
          </p:cNvSpPr>
          <p:nvPr>
            <p:ph type="sldNum" sz="quarter" idx="12"/>
          </p:nvPr>
        </p:nvSpPr>
        <p:spPr/>
        <p:txBody>
          <a:bodyPr/>
          <a:lstStyle/>
          <a:p>
            <a:fld id="{C8F35010-364B-470B-BB6C-DCBBE63D2E54}" type="slidenum">
              <a:rPr lang="en-US" smtClean="0"/>
              <a:t>‹#›</a:t>
            </a:fld>
            <a:endParaRPr lang="en-US"/>
          </a:p>
        </p:txBody>
      </p:sp>
    </p:spTree>
    <p:extLst>
      <p:ext uri="{BB962C8B-B14F-4D97-AF65-F5344CB8AC3E}">
        <p14:creationId xmlns:p14="http://schemas.microsoft.com/office/powerpoint/2010/main" val="8696252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595DE7-2169-F7C3-9DB5-E2EF466C608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07C2B03-5CDF-7189-F0EA-87E00EA3EA5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4618E71-1C43-A45D-1530-6B9527A028A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26EC151-191E-1A55-8A40-F320A991454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9397722-C3D6-2540-3A1F-F1CCA6174EC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52FE60B-7046-BF80-C58B-C6F0A6E859CA}"/>
              </a:ext>
            </a:extLst>
          </p:cNvPr>
          <p:cNvSpPr>
            <a:spLocks noGrp="1"/>
          </p:cNvSpPr>
          <p:nvPr>
            <p:ph type="dt" sz="half" idx="10"/>
          </p:nvPr>
        </p:nvSpPr>
        <p:spPr/>
        <p:txBody>
          <a:bodyPr/>
          <a:lstStyle/>
          <a:p>
            <a:fld id="{D66C86BF-26DF-47F2-BBA6-FB99F1E1025C}" type="datetimeFigureOut">
              <a:rPr lang="en-US" smtClean="0"/>
              <a:t>8/25/2024</a:t>
            </a:fld>
            <a:endParaRPr lang="en-US"/>
          </a:p>
        </p:txBody>
      </p:sp>
      <p:sp>
        <p:nvSpPr>
          <p:cNvPr id="8" name="Footer Placeholder 7">
            <a:extLst>
              <a:ext uri="{FF2B5EF4-FFF2-40B4-BE49-F238E27FC236}">
                <a16:creationId xmlns:a16="http://schemas.microsoft.com/office/drawing/2014/main" id="{4C511804-AB25-481D-CBF2-5A894C6DA4D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63F2AE6-BC34-AEC6-FBB2-3D3CFFCD4531}"/>
              </a:ext>
            </a:extLst>
          </p:cNvPr>
          <p:cNvSpPr>
            <a:spLocks noGrp="1"/>
          </p:cNvSpPr>
          <p:nvPr>
            <p:ph type="sldNum" sz="quarter" idx="12"/>
          </p:nvPr>
        </p:nvSpPr>
        <p:spPr/>
        <p:txBody>
          <a:bodyPr/>
          <a:lstStyle/>
          <a:p>
            <a:fld id="{C8F35010-364B-470B-BB6C-DCBBE63D2E54}" type="slidenum">
              <a:rPr lang="en-US" smtClean="0"/>
              <a:t>‹#›</a:t>
            </a:fld>
            <a:endParaRPr lang="en-US"/>
          </a:p>
        </p:txBody>
      </p:sp>
    </p:spTree>
    <p:extLst>
      <p:ext uri="{BB962C8B-B14F-4D97-AF65-F5344CB8AC3E}">
        <p14:creationId xmlns:p14="http://schemas.microsoft.com/office/powerpoint/2010/main" val="33263809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56DEA2-2A55-AAEB-D5D2-4E148830C5C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436ED30-0380-33EC-350B-2FCA2E9A67A4}"/>
              </a:ext>
            </a:extLst>
          </p:cNvPr>
          <p:cNvSpPr>
            <a:spLocks noGrp="1"/>
          </p:cNvSpPr>
          <p:nvPr>
            <p:ph type="dt" sz="half" idx="10"/>
          </p:nvPr>
        </p:nvSpPr>
        <p:spPr/>
        <p:txBody>
          <a:bodyPr/>
          <a:lstStyle/>
          <a:p>
            <a:fld id="{D66C86BF-26DF-47F2-BBA6-FB99F1E1025C}" type="datetimeFigureOut">
              <a:rPr lang="en-US" smtClean="0"/>
              <a:t>8/25/2024</a:t>
            </a:fld>
            <a:endParaRPr lang="en-US"/>
          </a:p>
        </p:txBody>
      </p:sp>
      <p:sp>
        <p:nvSpPr>
          <p:cNvPr id="4" name="Footer Placeholder 3">
            <a:extLst>
              <a:ext uri="{FF2B5EF4-FFF2-40B4-BE49-F238E27FC236}">
                <a16:creationId xmlns:a16="http://schemas.microsoft.com/office/drawing/2014/main" id="{8510CDD3-752D-D8E7-1B52-4146C716791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2C3D95C-EEB3-11DB-34B5-8D2552D72FE9}"/>
              </a:ext>
            </a:extLst>
          </p:cNvPr>
          <p:cNvSpPr>
            <a:spLocks noGrp="1"/>
          </p:cNvSpPr>
          <p:nvPr>
            <p:ph type="sldNum" sz="quarter" idx="12"/>
          </p:nvPr>
        </p:nvSpPr>
        <p:spPr/>
        <p:txBody>
          <a:bodyPr/>
          <a:lstStyle/>
          <a:p>
            <a:fld id="{C8F35010-364B-470B-BB6C-DCBBE63D2E54}" type="slidenum">
              <a:rPr lang="en-US" smtClean="0"/>
              <a:t>‹#›</a:t>
            </a:fld>
            <a:endParaRPr lang="en-US"/>
          </a:p>
        </p:txBody>
      </p:sp>
    </p:spTree>
    <p:extLst>
      <p:ext uri="{BB962C8B-B14F-4D97-AF65-F5344CB8AC3E}">
        <p14:creationId xmlns:p14="http://schemas.microsoft.com/office/powerpoint/2010/main" val="14805067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599C455-85AF-DA60-C455-5781EAB3ECA5}"/>
              </a:ext>
            </a:extLst>
          </p:cNvPr>
          <p:cNvSpPr>
            <a:spLocks noGrp="1"/>
          </p:cNvSpPr>
          <p:nvPr>
            <p:ph type="dt" sz="half" idx="10"/>
          </p:nvPr>
        </p:nvSpPr>
        <p:spPr/>
        <p:txBody>
          <a:bodyPr/>
          <a:lstStyle/>
          <a:p>
            <a:fld id="{D66C86BF-26DF-47F2-BBA6-FB99F1E1025C}" type="datetimeFigureOut">
              <a:rPr lang="en-US" smtClean="0"/>
              <a:t>8/25/2024</a:t>
            </a:fld>
            <a:endParaRPr lang="en-US"/>
          </a:p>
        </p:txBody>
      </p:sp>
      <p:sp>
        <p:nvSpPr>
          <p:cNvPr id="3" name="Footer Placeholder 2">
            <a:extLst>
              <a:ext uri="{FF2B5EF4-FFF2-40B4-BE49-F238E27FC236}">
                <a16:creationId xmlns:a16="http://schemas.microsoft.com/office/drawing/2014/main" id="{3FB6B66C-5C78-9204-69A8-67D2C16FEA7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96298AD-7B73-1C87-756D-514754249D19}"/>
              </a:ext>
            </a:extLst>
          </p:cNvPr>
          <p:cNvSpPr>
            <a:spLocks noGrp="1"/>
          </p:cNvSpPr>
          <p:nvPr>
            <p:ph type="sldNum" sz="quarter" idx="12"/>
          </p:nvPr>
        </p:nvSpPr>
        <p:spPr/>
        <p:txBody>
          <a:bodyPr/>
          <a:lstStyle/>
          <a:p>
            <a:fld id="{C8F35010-364B-470B-BB6C-DCBBE63D2E54}" type="slidenum">
              <a:rPr lang="en-US" smtClean="0"/>
              <a:t>‹#›</a:t>
            </a:fld>
            <a:endParaRPr lang="en-US"/>
          </a:p>
        </p:txBody>
      </p:sp>
    </p:spTree>
    <p:extLst>
      <p:ext uri="{BB962C8B-B14F-4D97-AF65-F5344CB8AC3E}">
        <p14:creationId xmlns:p14="http://schemas.microsoft.com/office/powerpoint/2010/main" val="23938326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49F1C-671C-3649-1B9E-7011B50651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D8A25A5-393C-27D8-EEAA-15D1C951926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E38C835-8D78-F58D-8CB6-D3BA64DD779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58B8442-3ACC-1236-B7BC-9BDF92A8929D}"/>
              </a:ext>
            </a:extLst>
          </p:cNvPr>
          <p:cNvSpPr>
            <a:spLocks noGrp="1"/>
          </p:cNvSpPr>
          <p:nvPr>
            <p:ph type="dt" sz="half" idx="10"/>
          </p:nvPr>
        </p:nvSpPr>
        <p:spPr/>
        <p:txBody>
          <a:bodyPr/>
          <a:lstStyle/>
          <a:p>
            <a:fld id="{D66C86BF-26DF-47F2-BBA6-FB99F1E1025C}" type="datetimeFigureOut">
              <a:rPr lang="en-US" smtClean="0"/>
              <a:t>8/25/2024</a:t>
            </a:fld>
            <a:endParaRPr lang="en-US"/>
          </a:p>
        </p:txBody>
      </p:sp>
      <p:sp>
        <p:nvSpPr>
          <p:cNvPr id="6" name="Footer Placeholder 5">
            <a:extLst>
              <a:ext uri="{FF2B5EF4-FFF2-40B4-BE49-F238E27FC236}">
                <a16:creationId xmlns:a16="http://schemas.microsoft.com/office/drawing/2014/main" id="{F1F10D83-552F-D8B1-37C9-D827BF66F0B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300FB10-59EF-933C-D472-1DAFED1AAD02}"/>
              </a:ext>
            </a:extLst>
          </p:cNvPr>
          <p:cNvSpPr>
            <a:spLocks noGrp="1"/>
          </p:cNvSpPr>
          <p:nvPr>
            <p:ph type="sldNum" sz="quarter" idx="12"/>
          </p:nvPr>
        </p:nvSpPr>
        <p:spPr/>
        <p:txBody>
          <a:bodyPr/>
          <a:lstStyle/>
          <a:p>
            <a:fld id="{C8F35010-364B-470B-BB6C-DCBBE63D2E54}" type="slidenum">
              <a:rPr lang="en-US" smtClean="0"/>
              <a:t>‹#›</a:t>
            </a:fld>
            <a:endParaRPr lang="en-US"/>
          </a:p>
        </p:txBody>
      </p:sp>
    </p:spTree>
    <p:extLst>
      <p:ext uri="{BB962C8B-B14F-4D97-AF65-F5344CB8AC3E}">
        <p14:creationId xmlns:p14="http://schemas.microsoft.com/office/powerpoint/2010/main" val="32743109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D13E0-1D7C-5AFF-91BF-8D4EB41B632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98FCB56-A489-B282-BA81-9748B876347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5399ACD-943F-EA04-D61D-94024731A67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24F8CBE-6F39-2810-28D3-A72143AF8922}"/>
              </a:ext>
            </a:extLst>
          </p:cNvPr>
          <p:cNvSpPr>
            <a:spLocks noGrp="1"/>
          </p:cNvSpPr>
          <p:nvPr>
            <p:ph type="dt" sz="half" idx="10"/>
          </p:nvPr>
        </p:nvSpPr>
        <p:spPr/>
        <p:txBody>
          <a:bodyPr/>
          <a:lstStyle/>
          <a:p>
            <a:fld id="{D66C86BF-26DF-47F2-BBA6-FB99F1E1025C}" type="datetimeFigureOut">
              <a:rPr lang="en-US" smtClean="0"/>
              <a:t>8/25/2024</a:t>
            </a:fld>
            <a:endParaRPr lang="en-US"/>
          </a:p>
        </p:txBody>
      </p:sp>
      <p:sp>
        <p:nvSpPr>
          <p:cNvPr id="6" name="Footer Placeholder 5">
            <a:extLst>
              <a:ext uri="{FF2B5EF4-FFF2-40B4-BE49-F238E27FC236}">
                <a16:creationId xmlns:a16="http://schemas.microsoft.com/office/drawing/2014/main" id="{8F9AE5E3-7099-02FD-20F4-5EDD15FC06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1FFF343-D94C-FECE-ED97-5C35B6A8A8CD}"/>
              </a:ext>
            </a:extLst>
          </p:cNvPr>
          <p:cNvSpPr>
            <a:spLocks noGrp="1"/>
          </p:cNvSpPr>
          <p:nvPr>
            <p:ph type="sldNum" sz="quarter" idx="12"/>
          </p:nvPr>
        </p:nvSpPr>
        <p:spPr/>
        <p:txBody>
          <a:bodyPr/>
          <a:lstStyle/>
          <a:p>
            <a:fld id="{C8F35010-364B-470B-BB6C-DCBBE63D2E54}" type="slidenum">
              <a:rPr lang="en-US" smtClean="0"/>
              <a:t>‹#›</a:t>
            </a:fld>
            <a:endParaRPr lang="en-US"/>
          </a:p>
        </p:txBody>
      </p:sp>
    </p:spTree>
    <p:extLst>
      <p:ext uri="{BB962C8B-B14F-4D97-AF65-F5344CB8AC3E}">
        <p14:creationId xmlns:p14="http://schemas.microsoft.com/office/powerpoint/2010/main" val="5716577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F0C6E63-4970-DD98-5F67-81683EC2DB6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A2064AC-3767-B7A6-C338-2582E82D67B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389EC4E-10B9-3465-96B7-190F23724BA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66C86BF-26DF-47F2-BBA6-FB99F1E1025C}" type="datetimeFigureOut">
              <a:rPr lang="en-US" smtClean="0"/>
              <a:t>8/25/2024</a:t>
            </a:fld>
            <a:endParaRPr lang="en-US"/>
          </a:p>
        </p:txBody>
      </p:sp>
      <p:sp>
        <p:nvSpPr>
          <p:cNvPr id="5" name="Footer Placeholder 4">
            <a:extLst>
              <a:ext uri="{FF2B5EF4-FFF2-40B4-BE49-F238E27FC236}">
                <a16:creationId xmlns:a16="http://schemas.microsoft.com/office/drawing/2014/main" id="{F588BABB-6D5C-D50B-6B33-36EEE979211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8EDD021-10D9-BEB7-1212-2D676EDACAF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8F35010-364B-470B-BB6C-DCBBE63D2E54}" type="slidenum">
              <a:rPr lang="en-US" smtClean="0"/>
              <a:t>‹#›</a:t>
            </a:fld>
            <a:endParaRPr lang="en-US"/>
          </a:p>
        </p:txBody>
      </p:sp>
    </p:spTree>
    <p:extLst>
      <p:ext uri="{BB962C8B-B14F-4D97-AF65-F5344CB8AC3E}">
        <p14:creationId xmlns:p14="http://schemas.microsoft.com/office/powerpoint/2010/main" val="898314377"/>
      </p:ext>
    </p:extLst>
  </p:cSld>
  <p:clrMap bg1="lt1" tx1="dk1" bg2="lt2" tx2="dk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hyperlink" Target="https://react.dev/learn" TargetMode="Externa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hyperlink" Target="https://dev.java/learn/" TargetMode="External"/><Relationship Id="rId5" Type="http://schemas.openxmlformats.org/officeDocument/2006/relationships/hyperlink" Target="https://dev.mysql.com/doc/mysql-tutorial-excerpt/8.0/en/" TargetMode="External"/><Relationship Id="rId4" Type="http://schemas.openxmlformats.org/officeDocument/2006/relationships/hyperlink" Target="https://spring.io/projects/spring-boot#learn" TargetMode="External"/></Relationships>
</file>

<file path=ppt/slides/_rels/slide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187CC"/>
        </a:solidFill>
        <a:effectLst/>
      </p:bgPr>
    </p:bg>
    <p:spTree>
      <p:nvGrpSpPr>
        <p:cNvPr id="1" name=""/>
        <p:cNvGrpSpPr/>
        <p:nvPr/>
      </p:nvGrpSpPr>
      <p:grpSpPr>
        <a:xfrm>
          <a:off x="0" y="0"/>
          <a:ext cx="0" cy="0"/>
          <a:chOff x="0" y="0"/>
          <a:chExt cx="0" cy="0"/>
        </a:xfrm>
      </p:grpSpPr>
      <p:pic>
        <p:nvPicPr>
          <p:cNvPr id="4" name="Picture 4"/>
          <p:cNvPicPr>
            <a:picLocks noChangeAspect="1"/>
          </p:cNvPicPr>
          <p:nvPr/>
        </p:nvPicPr>
        <p:blipFill rotWithShape="1">
          <a:blip r:embed="rId2"/>
          <a:srcRect l="1" r="-387" b="18588"/>
          <a:stretch/>
        </p:blipFill>
        <p:spPr>
          <a:xfrm>
            <a:off x="366226" y="715054"/>
            <a:ext cx="1212311" cy="788699"/>
          </a:xfrm>
          <a:prstGeom prst="rect">
            <a:avLst/>
          </a:prstGeom>
        </p:spPr>
      </p:pic>
      <p:sp>
        <p:nvSpPr>
          <p:cNvPr id="6" name="TextBox 6"/>
          <p:cNvSpPr txBox="1"/>
          <p:nvPr/>
        </p:nvSpPr>
        <p:spPr>
          <a:xfrm>
            <a:off x="366227" y="1503753"/>
            <a:ext cx="11555519" cy="1066574"/>
          </a:xfrm>
          <a:prstGeom prst="rect">
            <a:avLst/>
          </a:prstGeom>
        </p:spPr>
        <p:txBody>
          <a:bodyPr wrap="square" lIns="0" tIns="0" rIns="0" bIns="0" rtlCol="0" anchor="t">
            <a:spAutoFit/>
          </a:bodyPr>
          <a:lstStyle/>
          <a:p>
            <a:pPr>
              <a:lnSpc>
                <a:spcPts val="9425"/>
              </a:lnSpc>
              <a:spcBef>
                <a:spcPct val="0"/>
              </a:spcBef>
            </a:pPr>
            <a:r>
              <a:rPr lang="en-US" sz="4800" dirty="0">
                <a:solidFill>
                  <a:srgbClr val="FFFFFF"/>
                </a:solidFill>
                <a:latin typeface="HK Grotesk Bold"/>
              </a:rPr>
              <a:t>WIPRO NGA Program - </a:t>
            </a:r>
            <a:r>
              <a:rPr lang="en-US" sz="4800" b="0" i="0" dirty="0">
                <a:solidFill>
                  <a:schemeClr val="bg1"/>
                </a:solidFill>
                <a:effectLst/>
                <a:highlight>
                  <a:srgbClr val="0187CC"/>
                </a:highlight>
                <a:latin typeface="Google Sans"/>
              </a:rPr>
              <a:t>24NAG1271</a:t>
            </a:r>
            <a:r>
              <a:rPr lang="en-US" sz="4800" dirty="0">
                <a:solidFill>
                  <a:srgbClr val="FFFFFF"/>
                </a:solidFill>
                <a:latin typeface="HK Grotesk Bold"/>
              </a:rPr>
              <a:t> Batch  </a:t>
            </a:r>
          </a:p>
        </p:txBody>
      </p:sp>
      <p:sp>
        <p:nvSpPr>
          <p:cNvPr id="7" name="TextBox 7"/>
          <p:cNvSpPr txBox="1"/>
          <p:nvPr/>
        </p:nvSpPr>
        <p:spPr>
          <a:xfrm>
            <a:off x="366227" y="3275236"/>
            <a:ext cx="6780319" cy="292837"/>
          </a:xfrm>
          <a:prstGeom prst="rect">
            <a:avLst/>
          </a:prstGeom>
        </p:spPr>
        <p:txBody>
          <a:bodyPr wrap="square" lIns="0" tIns="0" rIns="0" bIns="0" rtlCol="0" anchor="t">
            <a:spAutoFit/>
          </a:bodyPr>
          <a:lstStyle/>
          <a:p>
            <a:pPr algn="just">
              <a:lnSpc>
                <a:spcPts val="2239"/>
              </a:lnSpc>
              <a:spcBef>
                <a:spcPct val="0"/>
              </a:spcBef>
            </a:pPr>
            <a:r>
              <a:rPr lang="en-US" sz="2400" dirty="0">
                <a:solidFill>
                  <a:srgbClr val="FFFFFF"/>
                </a:solidFill>
                <a:latin typeface="HK Grotesk" pitchFamily="2" charset="77"/>
              </a:rPr>
              <a:t>Capstone Project Presentation – 26 August 2024</a:t>
            </a:r>
          </a:p>
        </p:txBody>
      </p:sp>
      <p:sp>
        <p:nvSpPr>
          <p:cNvPr id="8" name="TextBox 8"/>
          <p:cNvSpPr txBox="1"/>
          <p:nvPr/>
        </p:nvSpPr>
        <p:spPr>
          <a:xfrm>
            <a:off x="366226" y="6140450"/>
            <a:ext cx="4172935" cy="221664"/>
          </a:xfrm>
          <a:prstGeom prst="rect">
            <a:avLst/>
          </a:prstGeom>
        </p:spPr>
        <p:txBody>
          <a:bodyPr lIns="0" tIns="0" rIns="0" bIns="0" rtlCol="0" anchor="t">
            <a:spAutoFit/>
          </a:bodyPr>
          <a:lstStyle/>
          <a:p>
            <a:pPr algn="just">
              <a:lnSpc>
                <a:spcPts val="1867"/>
              </a:lnSpc>
              <a:spcBef>
                <a:spcPct val="0"/>
              </a:spcBef>
            </a:pPr>
            <a:r>
              <a:rPr lang="en-US" sz="1333" spc="133" dirty="0">
                <a:solidFill>
                  <a:srgbClr val="FFFFFF"/>
                </a:solidFill>
                <a:latin typeface="HK Grotesk Light Bold"/>
              </a:rPr>
              <a:t>www.rpsconsulting.in</a:t>
            </a:r>
          </a:p>
        </p:txBody>
      </p:sp>
      <p:sp>
        <p:nvSpPr>
          <p:cNvPr id="2" name="TextBox 7">
            <a:extLst>
              <a:ext uri="{FF2B5EF4-FFF2-40B4-BE49-F238E27FC236}">
                <a16:creationId xmlns:a16="http://schemas.microsoft.com/office/drawing/2014/main" id="{ED66556B-B256-8D8D-E60E-0C5895B5FFA5}"/>
              </a:ext>
            </a:extLst>
          </p:cNvPr>
          <p:cNvSpPr txBox="1"/>
          <p:nvPr/>
        </p:nvSpPr>
        <p:spPr>
          <a:xfrm>
            <a:off x="366227" y="4870194"/>
            <a:ext cx="6780319" cy="292837"/>
          </a:xfrm>
          <a:prstGeom prst="rect">
            <a:avLst/>
          </a:prstGeom>
        </p:spPr>
        <p:txBody>
          <a:bodyPr wrap="square" lIns="0" tIns="0" rIns="0" bIns="0" rtlCol="0" anchor="t">
            <a:spAutoFit/>
          </a:bodyPr>
          <a:lstStyle/>
          <a:p>
            <a:pPr algn="just">
              <a:lnSpc>
                <a:spcPts val="2239"/>
              </a:lnSpc>
              <a:spcBef>
                <a:spcPct val="0"/>
              </a:spcBef>
            </a:pPr>
            <a:r>
              <a:rPr lang="en-US" sz="2400" dirty="0">
                <a:solidFill>
                  <a:srgbClr val="FFFFFF"/>
                </a:solidFill>
                <a:latin typeface="HK Grotesk" pitchFamily="2" charset="77"/>
              </a:rPr>
              <a:t>Presented by – CPPE 3 </a:t>
            </a:r>
          </a:p>
        </p:txBody>
      </p:sp>
      <p:sp>
        <p:nvSpPr>
          <p:cNvPr id="3" name="TextBox 7">
            <a:extLst>
              <a:ext uri="{FF2B5EF4-FFF2-40B4-BE49-F238E27FC236}">
                <a16:creationId xmlns:a16="http://schemas.microsoft.com/office/drawing/2014/main" id="{21F87AA7-2FEF-9248-CC8B-6951622F8F14}"/>
              </a:ext>
            </a:extLst>
          </p:cNvPr>
          <p:cNvSpPr txBox="1"/>
          <p:nvPr/>
        </p:nvSpPr>
        <p:spPr>
          <a:xfrm>
            <a:off x="366227" y="4136906"/>
            <a:ext cx="8032185" cy="292837"/>
          </a:xfrm>
          <a:prstGeom prst="rect">
            <a:avLst/>
          </a:prstGeom>
        </p:spPr>
        <p:txBody>
          <a:bodyPr wrap="square" lIns="0" tIns="0" rIns="0" bIns="0" rtlCol="0" anchor="t">
            <a:spAutoFit/>
          </a:bodyPr>
          <a:lstStyle/>
          <a:p>
            <a:pPr algn="just">
              <a:lnSpc>
                <a:spcPts val="2239"/>
              </a:lnSpc>
              <a:spcBef>
                <a:spcPct val="0"/>
              </a:spcBef>
            </a:pPr>
            <a:r>
              <a:rPr lang="en-US" sz="2400" dirty="0">
                <a:solidFill>
                  <a:srgbClr val="FFFFFF"/>
                </a:solidFill>
                <a:latin typeface="HK Grotesk" pitchFamily="2" charset="77"/>
              </a:rPr>
              <a:t>Project Title Here – Online Flight Ticket Booking System</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B7AE17-255B-EFAF-AB19-35D5726D4935}"/>
            </a:ext>
          </a:extLst>
        </p:cNvPr>
        <p:cNvGrpSpPr/>
        <p:nvPr/>
      </p:nvGrpSpPr>
      <p:grpSpPr>
        <a:xfrm>
          <a:off x="0" y="0"/>
          <a:ext cx="0" cy="0"/>
          <a:chOff x="0" y="0"/>
          <a:chExt cx="0" cy="0"/>
        </a:xfrm>
      </p:grpSpPr>
      <p:sp>
        <p:nvSpPr>
          <p:cNvPr id="29" name="Rectangle 155">
            <a:extLst>
              <a:ext uri="{FF2B5EF4-FFF2-40B4-BE49-F238E27FC236}">
                <a16:creationId xmlns:a16="http://schemas.microsoft.com/office/drawing/2014/main" id="{FE3526C0-0D62-E999-846D-539DB0F96A06}"/>
              </a:ext>
            </a:extLst>
          </p:cNvPr>
          <p:cNvSpPr/>
          <p:nvPr/>
        </p:nvSpPr>
        <p:spPr>
          <a:xfrm>
            <a:off x="1044717" y="450627"/>
            <a:ext cx="10102565" cy="492443"/>
          </a:xfrm>
          <a:prstGeom prst="rect">
            <a:avLst/>
          </a:prstGeom>
        </p:spPr>
        <p:txBody>
          <a:bodyPr wrap="square" lIns="0" tIns="0" rIns="0" bIns="0">
            <a:spAutoFit/>
          </a:bodyPr>
          <a:lstStyle/>
          <a:p>
            <a:pPr algn="ctr">
              <a:spcBef>
                <a:spcPct val="0"/>
              </a:spcBef>
            </a:pPr>
            <a:r>
              <a:rPr lang="en-US" sz="3200" b="1" dirty="0">
                <a:solidFill>
                  <a:srgbClr val="0187CC"/>
                </a:solidFill>
                <a:latin typeface="HK Grotesk Bold"/>
              </a:rPr>
              <a:t>Screenshots</a:t>
            </a:r>
          </a:p>
        </p:txBody>
      </p:sp>
      <p:pic>
        <p:nvPicPr>
          <p:cNvPr id="2" name="Picture 1" descr="Logo&#10;&#10;Description automatically generated">
            <a:extLst>
              <a:ext uri="{FF2B5EF4-FFF2-40B4-BE49-F238E27FC236}">
                <a16:creationId xmlns:a16="http://schemas.microsoft.com/office/drawing/2014/main" id="{CE32E4E7-27A9-CE4B-8AB0-AA5E86AA8E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630" y="6397884"/>
            <a:ext cx="645766" cy="422937"/>
          </a:xfrm>
          <a:prstGeom prst="rect">
            <a:avLst/>
          </a:prstGeom>
        </p:spPr>
      </p:pic>
      <p:sp>
        <p:nvSpPr>
          <p:cNvPr id="3" name="TextBox 5">
            <a:extLst>
              <a:ext uri="{FF2B5EF4-FFF2-40B4-BE49-F238E27FC236}">
                <a16:creationId xmlns:a16="http://schemas.microsoft.com/office/drawing/2014/main" id="{3222EB71-F821-F852-BAE8-F9C461EA6C98}"/>
              </a:ext>
            </a:extLst>
          </p:cNvPr>
          <p:cNvSpPr txBox="1"/>
          <p:nvPr/>
        </p:nvSpPr>
        <p:spPr>
          <a:xfrm>
            <a:off x="4424757" y="6418579"/>
            <a:ext cx="6259403" cy="240665"/>
          </a:xfrm>
          <a:prstGeom prst="rect">
            <a:avLst/>
          </a:prstGeom>
        </p:spPr>
        <p:txBody>
          <a:bodyPr lIns="0" tIns="0" rIns="0" bIns="0" rtlCol="0" anchor="t">
            <a:spAutoFit/>
          </a:bodyPr>
          <a:lstStyle/>
          <a:p>
            <a:pPr algn="r">
              <a:lnSpc>
                <a:spcPts val="1960"/>
              </a:lnSpc>
              <a:spcBef>
                <a:spcPct val="0"/>
              </a:spcBef>
            </a:pPr>
            <a:r>
              <a:rPr lang="en-US" sz="1400" spc="140" dirty="0">
                <a:solidFill>
                  <a:srgbClr val="000000"/>
                </a:solidFill>
                <a:latin typeface="HK Grotesk Light"/>
              </a:rPr>
              <a:t>2024 - RPS Consulting all rights reserved</a:t>
            </a:r>
          </a:p>
        </p:txBody>
      </p:sp>
      <p:sp>
        <p:nvSpPr>
          <p:cNvPr id="6" name="Slide Number Placeholder 5">
            <a:extLst>
              <a:ext uri="{FF2B5EF4-FFF2-40B4-BE49-F238E27FC236}">
                <a16:creationId xmlns:a16="http://schemas.microsoft.com/office/drawing/2014/main" id="{CB6264C8-542D-6BAC-F31C-291E314EAB7E}"/>
              </a:ext>
            </a:extLst>
          </p:cNvPr>
          <p:cNvSpPr>
            <a:spLocks noGrp="1"/>
          </p:cNvSpPr>
          <p:nvPr>
            <p:ph type="sldNum" sz="quarter" idx="12"/>
          </p:nvPr>
        </p:nvSpPr>
        <p:spPr/>
        <p:txBody>
          <a:bodyPr/>
          <a:lstStyle/>
          <a:p>
            <a:fld id="{C8F35010-364B-470B-BB6C-DCBBE63D2E54}" type="slidenum">
              <a:rPr lang="en-US" smtClean="0">
                <a:solidFill>
                  <a:schemeClr val="tx1"/>
                </a:solidFill>
              </a:rPr>
              <a:t>10</a:t>
            </a:fld>
            <a:endParaRPr lang="en-US" dirty="0">
              <a:solidFill>
                <a:schemeClr val="tx1"/>
              </a:solidFill>
            </a:endParaRPr>
          </a:p>
        </p:txBody>
      </p:sp>
      <p:sp>
        <p:nvSpPr>
          <p:cNvPr id="4" name="TextBox 3">
            <a:extLst>
              <a:ext uri="{FF2B5EF4-FFF2-40B4-BE49-F238E27FC236}">
                <a16:creationId xmlns:a16="http://schemas.microsoft.com/office/drawing/2014/main" id="{DC834CDC-2435-88E7-E908-66FF8BBA8773}"/>
              </a:ext>
            </a:extLst>
          </p:cNvPr>
          <p:cNvSpPr txBox="1"/>
          <p:nvPr/>
        </p:nvSpPr>
        <p:spPr>
          <a:xfrm>
            <a:off x="754396" y="1005299"/>
            <a:ext cx="10907721" cy="1122743"/>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nSpc>
                <a:spcPct val="200000"/>
              </a:lnSpc>
              <a:buFont typeface="Wingdings" panose="05000000000000000000" pitchFamily="2" charset="2"/>
              <a:buChar char="v"/>
            </a:pPr>
            <a:r>
              <a:rPr lang="en-US" dirty="0">
                <a:solidFill>
                  <a:srgbClr val="0187CC"/>
                </a:solidFill>
                <a:latin typeface="HK Grotesk"/>
              </a:rPr>
              <a:t>Manage Flight Booking Page</a:t>
            </a:r>
          </a:p>
          <a:p>
            <a:pPr marL="285750" indent="-285750">
              <a:lnSpc>
                <a:spcPct val="200000"/>
              </a:lnSpc>
              <a:buFont typeface="Wingdings" panose="05000000000000000000" pitchFamily="2" charset="2"/>
              <a:buChar char="v"/>
            </a:pPr>
            <a:endParaRPr lang="en-US" dirty="0">
              <a:solidFill>
                <a:srgbClr val="0187CC"/>
              </a:solidFill>
              <a:latin typeface="HK Grotesk"/>
            </a:endParaRPr>
          </a:p>
        </p:txBody>
      </p:sp>
      <p:pic>
        <p:nvPicPr>
          <p:cNvPr id="8" name="Picture 7">
            <a:extLst>
              <a:ext uri="{FF2B5EF4-FFF2-40B4-BE49-F238E27FC236}">
                <a16:creationId xmlns:a16="http://schemas.microsoft.com/office/drawing/2014/main" id="{3F6C90C0-9A41-FDAB-2B45-2AC8933B33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31437" y="1763486"/>
            <a:ext cx="7893698" cy="4440205"/>
          </a:xfrm>
          <a:prstGeom prst="rect">
            <a:avLst/>
          </a:prstGeom>
        </p:spPr>
      </p:pic>
    </p:spTree>
    <p:extLst>
      <p:ext uri="{BB962C8B-B14F-4D97-AF65-F5344CB8AC3E}">
        <p14:creationId xmlns:p14="http://schemas.microsoft.com/office/powerpoint/2010/main" val="16015855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B7AE17-255B-EFAF-AB19-35D5726D4935}"/>
            </a:ext>
          </a:extLst>
        </p:cNvPr>
        <p:cNvGrpSpPr/>
        <p:nvPr/>
      </p:nvGrpSpPr>
      <p:grpSpPr>
        <a:xfrm>
          <a:off x="0" y="0"/>
          <a:ext cx="0" cy="0"/>
          <a:chOff x="0" y="0"/>
          <a:chExt cx="0" cy="0"/>
        </a:xfrm>
      </p:grpSpPr>
      <p:sp>
        <p:nvSpPr>
          <p:cNvPr id="29" name="Rectangle 155">
            <a:extLst>
              <a:ext uri="{FF2B5EF4-FFF2-40B4-BE49-F238E27FC236}">
                <a16:creationId xmlns:a16="http://schemas.microsoft.com/office/drawing/2014/main" id="{FE3526C0-0D62-E999-846D-539DB0F96A06}"/>
              </a:ext>
            </a:extLst>
          </p:cNvPr>
          <p:cNvSpPr/>
          <p:nvPr/>
        </p:nvSpPr>
        <p:spPr>
          <a:xfrm>
            <a:off x="754396" y="760115"/>
            <a:ext cx="10102565" cy="492443"/>
          </a:xfrm>
          <a:prstGeom prst="rect">
            <a:avLst/>
          </a:prstGeom>
        </p:spPr>
        <p:txBody>
          <a:bodyPr wrap="square" lIns="0" tIns="0" rIns="0" bIns="0">
            <a:spAutoFit/>
          </a:bodyPr>
          <a:lstStyle/>
          <a:p>
            <a:pPr algn="ctr">
              <a:spcBef>
                <a:spcPct val="0"/>
              </a:spcBef>
            </a:pPr>
            <a:r>
              <a:rPr lang="en-US" sz="3200" b="1" dirty="0">
                <a:solidFill>
                  <a:srgbClr val="0187CC"/>
                </a:solidFill>
                <a:latin typeface="HK Grotesk Bold"/>
              </a:rPr>
              <a:t>Software Details</a:t>
            </a:r>
          </a:p>
        </p:txBody>
      </p:sp>
      <p:pic>
        <p:nvPicPr>
          <p:cNvPr id="2" name="Picture 1" descr="Logo&#10;&#10;Description automatically generated">
            <a:extLst>
              <a:ext uri="{FF2B5EF4-FFF2-40B4-BE49-F238E27FC236}">
                <a16:creationId xmlns:a16="http://schemas.microsoft.com/office/drawing/2014/main" id="{CE32E4E7-27A9-CE4B-8AB0-AA5E86AA8E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630" y="6397884"/>
            <a:ext cx="645766" cy="422937"/>
          </a:xfrm>
          <a:prstGeom prst="rect">
            <a:avLst/>
          </a:prstGeom>
        </p:spPr>
      </p:pic>
      <p:sp>
        <p:nvSpPr>
          <p:cNvPr id="3" name="TextBox 5">
            <a:extLst>
              <a:ext uri="{FF2B5EF4-FFF2-40B4-BE49-F238E27FC236}">
                <a16:creationId xmlns:a16="http://schemas.microsoft.com/office/drawing/2014/main" id="{3222EB71-F821-F852-BAE8-F9C461EA6C98}"/>
              </a:ext>
            </a:extLst>
          </p:cNvPr>
          <p:cNvSpPr txBox="1"/>
          <p:nvPr/>
        </p:nvSpPr>
        <p:spPr>
          <a:xfrm>
            <a:off x="4424757" y="6418579"/>
            <a:ext cx="6259403" cy="240665"/>
          </a:xfrm>
          <a:prstGeom prst="rect">
            <a:avLst/>
          </a:prstGeom>
        </p:spPr>
        <p:txBody>
          <a:bodyPr lIns="0" tIns="0" rIns="0" bIns="0" rtlCol="0" anchor="t">
            <a:spAutoFit/>
          </a:bodyPr>
          <a:lstStyle/>
          <a:p>
            <a:pPr algn="r">
              <a:lnSpc>
                <a:spcPts val="1960"/>
              </a:lnSpc>
              <a:spcBef>
                <a:spcPct val="0"/>
              </a:spcBef>
            </a:pPr>
            <a:r>
              <a:rPr lang="en-US" sz="1400" spc="140" dirty="0">
                <a:solidFill>
                  <a:srgbClr val="000000"/>
                </a:solidFill>
                <a:latin typeface="HK Grotesk Light"/>
              </a:rPr>
              <a:t>2024 - RPS Consulting all rights reserved</a:t>
            </a:r>
          </a:p>
        </p:txBody>
      </p:sp>
      <p:sp>
        <p:nvSpPr>
          <p:cNvPr id="6" name="Slide Number Placeholder 5">
            <a:extLst>
              <a:ext uri="{FF2B5EF4-FFF2-40B4-BE49-F238E27FC236}">
                <a16:creationId xmlns:a16="http://schemas.microsoft.com/office/drawing/2014/main" id="{CB6264C8-542D-6BAC-F31C-291E314EAB7E}"/>
              </a:ext>
            </a:extLst>
          </p:cNvPr>
          <p:cNvSpPr>
            <a:spLocks noGrp="1"/>
          </p:cNvSpPr>
          <p:nvPr>
            <p:ph type="sldNum" sz="quarter" idx="12"/>
          </p:nvPr>
        </p:nvSpPr>
        <p:spPr/>
        <p:txBody>
          <a:bodyPr/>
          <a:lstStyle/>
          <a:p>
            <a:fld id="{C8F35010-364B-470B-BB6C-DCBBE63D2E54}" type="slidenum">
              <a:rPr lang="en-US" smtClean="0">
                <a:solidFill>
                  <a:schemeClr val="tx1"/>
                </a:solidFill>
              </a:rPr>
              <a:t>11</a:t>
            </a:fld>
            <a:endParaRPr lang="en-US" dirty="0">
              <a:solidFill>
                <a:schemeClr val="tx1"/>
              </a:solidFill>
            </a:endParaRPr>
          </a:p>
        </p:txBody>
      </p:sp>
      <p:sp>
        <p:nvSpPr>
          <p:cNvPr id="4" name="TextBox 3">
            <a:extLst>
              <a:ext uri="{FF2B5EF4-FFF2-40B4-BE49-F238E27FC236}">
                <a16:creationId xmlns:a16="http://schemas.microsoft.com/office/drawing/2014/main" id="{DC834CDC-2435-88E7-E908-66FF8BBA8773}"/>
              </a:ext>
            </a:extLst>
          </p:cNvPr>
          <p:cNvSpPr txBox="1"/>
          <p:nvPr/>
        </p:nvSpPr>
        <p:spPr>
          <a:xfrm>
            <a:off x="1035750" y="2301859"/>
            <a:ext cx="6377924" cy="2542363"/>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nSpc>
                <a:spcPct val="150000"/>
              </a:lnSpc>
              <a:buFont typeface="Wingdings" panose="05000000000000000000" pitchFamily="2" charset="2"/>
              <a:buChar char="v"/>
            </a:pPr>
            <a:r>
              <a:rPr lang="en-US" dirty="0">
                <a:solidFill>
                  <a:srgbClr val="0187CC"/>
                </a:solidFill>
                <a:latin typeface="HK Grotesk"/>
              </a:rPr>
              <a:t>Front End :  React JS </a:t>
            </a:r>
          </a:p>
          <a:p>
            <a:pPr>
              <a:lnSpc>
                <a:spcPct val="150000"/>
              </a:lnSpc>
            </a:pPr>
            <a:r>
              <a:rPr lang="en-US" dirty="0">
                <a:solidFill>
                  <a:srgbClr val="0187CC"/>
                </a:solidFill>
                <a:latin typeface="HK Grotesk"/>
              </a:rPr>
              <a:t>      Editor : Visual Studio Code</a:t>
            </a:r>
          </a:p>
          <a:p>
            <a:pPr>
              <a:lnSpc>
                <a:spcPct val="150000"/>
              </a:lnSpc>
            </a:pPr>
            <a:endParaRPr lang="en-US" dirty="0">
              <a:solidFill>
                <a:srgbClr val="0187CC"/>
              </a:solidFill>
              <a:latin typeface="HK Grotesk"/>
            </a:endParaRPr>
          </a:p>
          <a:p>
            <a:pPr>
              <a:lnSpc>
                <a:spcPct val="150000"/>
              </a:lnSpc>
            </a:pPr>
            <a:endParaRPr lang="en-US" dirty="0">
              <a:solidFill>
                <a:srgbClr val="0187CC"/>
              </a:solidFill>
              <a:latin typeface="HK Grotesk"/>
            </a:endParaRPr>
          </a:p>
          <a:p>
            <a:pPr marL="285750" indent="-285750">
              <a:lnSpc>
                <a:spcPct val="150000"/>
              </a:lnSpc>
              <a:buFont typeface="Wingdings" panose="05000000000000000000" pitchFamily="2" charset="2"/>
              <a:buChar char="v"/>
            </a:pPr>
            <a:r>
              <a:rPr lang="en-US" dirty="0">
                <a:solidFill>
                  <a:srgbClr val="0187CC"/>
                </a:solidFill>
                <a:latin typeface="HK Grotesk"/>
              </a:rPr>
              <a:t>Back End :  JAVA &amp; SQL</a:t>
            </a:r>
          </a:p>
          <a:p>
            <a:pPr>
              <a:lnSpc>
                <a:spcPct val="150000"/>
              </a:lnSpc>
            </a:pPr>
            <a:r>
              <a:rPr lang="en-US" dirty="0">
                <a:solidFill>
                  <a:srgbClr val="0187CC"/>
                </a:solidFill>
                <a:latin typeface="HK Grotesk"/>
              </a:rPr>
              <a:t>      Editor : Spring Tool Suite 4 &amp; MySQL workbench  </a:t>
            </a:r>
          </a:p>
        </p:txBody>
      </p:sp>
    </p:spTree>
    <p:extLst>
      <p:ext uri="{BB962C8B-B14F-4D97-AF65-F5344CB8AC3E}">
        <p14:creationId xmlns:p14="http://schemas.microsoft.com/office/powerpoint/2010/main" val="17767688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B7AE17-255B-EFAF-AB19-35D5726D4935}"/>
            </a:ext>
          </a:extLst>
        </p:cNvPr>
        <p:cNvGrpSpPr/>
        <p:nvPr/>
      </p:nvGrpSpPr>
      <p:grpSpPr>
        <a:xfrm>
          <a:off x="0" y="0"/>
          <a:ext cx="0" cy="0"/>
          <a:chOff x="0" y="0"/>
          <a:chExt cx="0" cy="0"/>
        </a:xfrm>
      </p:grpSpPr>
      <p:pic>
        <p:nvPicPr>
          <p:cNvPr id="2" name="Picture 1" descr="Logo&#10;&#10;Description automatically generated">
            <a:extLst>
              <a:ext uri="{FF2B5EF4-FFF2-40B4-BE49-F238E27FC236}">
                <a16:creationId xmlns:a16="http://schemas.microsoft.com/office/drawing/2014/main" id="{CE32E4E7-27A9-CE4B-8AB0-AA5E86AA8E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630" y="6397884"/>
            <a:ext cx="645766" cy="422937"/>
          </a:xfrm>
          <a:prstGeom prst="rect">
            <a:avLst/>
          </a:prstGeom>
        </p:spPr>
      </p:pic>
      <p:sp>
        <p:nvSpPr>
          <p:cNvPr id="3" name="TextBox 5">
            <a:extLst>
              <a:ext uri="{FF2B5EF4-FFF2-40B4-BE49-F238E27FC236}">
                <a16:creationId xmlns:a16="http://schemas.microsoft.com/office/drawing/2014/main" id="{3222EB71-F821-F852-BAE8-F9C461EA6C98}"/>
              </a:ext>
            </a:extLst>
          </p:cNvPr>
          <p:cNvSpPr txBox="1"/>
          <p:nvPr/>
        </p:nvSpPr>
        <p:spPr>
          <a:xfrm>
            <a:off x="4424757" y="6418579"/>
            <a:ext cx="6259403" cy="240665"/>
          </a:xfrm>
          <a:prstGeom prst="rect">
            <a:avLst/>
          </a:prstGeom>
        </p:spPr>
        <p:txBody>
          <a:bodyPr lIns="0" tIns="0" rIns="0" bIns="0" rtlCol="0" anchor="t">
            <a:spAutoFit/>
          </a:bodyPr>
          <a:lstStyle/>
          <a:p>
            <a:pPr algn="r">
              <a:lnSpc>
                <a:spcPts val="1960"/>
              </a:lnSpc>
              <a:spcBef>
                <a:spcPct val="0"/>
              </a:spcBef>
            </a:pPr>
            <a:r>
              <a:rPr lang="en-US" sz="1400" spc="140" dirty="0">
                <a:solidFill>
                  <a:srgbClr val="000000"/>
                </a:solidFill>
                <a:latin typeface="HK Grotesk Light"/>
              </a:rPr>
              <a:t>2024 - RPS Consulting all rights reserved</a:t>
            </a:r>
          </a:p>
        </p:txBody>
      </p:sp>
      <p:sp>
        <p:nvSpPr>
          <p:cNvPr id="6" name="Slide Number Placeholder 5">
            <a:extLst>
              <a:ext uri="{FF2B5EF4-FFF2-40B4-BE49-F238E27FC236}">
                <a16:creationId xmlns:a16="http://schemas.microsoft.com/office/drawing/2014/main" id="{CB6264C8-542D-6BAC-F31C-291E314EAB7E}"/>
              </a:ext>
            </a:extLst>
          </p:cNvPr>
          <p:cNvSpPr>
            <a:spLocks noGrp="1"/>
          </p:cNvSpPr>
          <p:nvPr>
            <p:ph type="sldNum" sz="quarter" idx="12"/>
          </p:nvPr>
        </p:nvSpPr>
        <p:spPr/>
        <p:txBody>
          <a:bodyPr/>
          <a:lstStyle/>
          <a:p>
            <a:fld id="{C8F35010-364B-470B-BB6C-DCBBE63D2E54}" type="slidenum">
              <a:rPr lang="en-US" smtClean="0">
                <a:solidFill>
                  <a:schemeClr val="tx1"/>
                </a:solidFill>
              </a:rPr>
              <a:t>12</a:t>
            </a:fld>
            <a:endParaRPr lang="en-US" dirty="0">
              <a:solidFill>
                <a:schemeClr val="tx1"/>
              </a:solidFill>
            </a:endParaRPr>
          </a:p>
        </p:txBody>
      </p:sp>
      <p:pic>
        <p:nvPicPr>
          <p:cNvPr id="11" name="Picture 10">
            <a:extLst>
              <a:ext uri="{FF2B5EF4-FFF2-40B4-BE49-F238E27FC236}">
                <a16:creationId xmlns:a16="http://schemas.microsoft.com/office/drawing/2014/main" id="{6BB2DDA4-E8E7-D3CD-201E-48E24569302E}"/>
              </a:ext>
            </a:extLst>
          </p:cNvPr>
          <p:cNvPicPr>
            <a:picLocks noChangeAspect="1"/>
          </p:cNvPicPr>
          <p:nvPr/>
        </p:nvPicPr>
        <p:blipFill rotWithShape="1">
          <a:blip r:embed="rId3">
            <a:extLst>
              <a:ext uri="{28A0092B-C50C-407E-A947-70E740481C1C}">
                <a14:useLocalDpi xmlns:a14="http://schemas.microsoft.com/office/drawing/2010/main" val="0"/>
              </a:ext>
            </a:extLst>
          </a:blip>
          <a:srcRect b="8038"/>
          <a:stretch/>
        </p:blipFill>
        <p:spPr>
          <a:xfrm>
            <a:off x="1033537" y="633364"/>
            <a:ext cx="10124925" cy="5237521"/>
          </a:xfrm>
          <a:prstGeom prst="rect">
            <a:avLst/>
          </a:prstGeom>
        </p:spPr>
      </p:pic>
    </p:spTree>
    <p:extLst>
      <p:ext uri="{BB962C8B-B14F-4D97-AF65-F5344CB8AC3E}">
        <p14:creationId xmlns:p14="http://schemas.microsoft.com/office/powerpoint/2010/main" val="19123913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B7AE17-255B-EFAF-AB19-35D5726D4935}"/>
            </a:ext>
          </a:extLst>
        </p:cNvPr>
        <p:cNvGrpSpPr/>
        <p:nvPr/>
      </p:nvGrpSpPr>
      <p:grpSpPr>
        <a:xfrm>
          <a:off x="0" y="0"/>
          <a:ext cx="0" cy="0"/>
          <a:chOff x="0" y="0"/>
          <a:chExt cx="0" cy="0"/>
        </a:xfrm>
      </p:grpSpPr>
      <p:sp>
        <p:nvSpPr>
          <p:cNvPr id="29" name="Rectangle 155">
            <a:extLst>
              <a:ext uri="{FF2B5EF4-FFF2-40B4-BE49-F238E27FC236}">
                <a16:creationId xmlns:a16="http://schemas.microsoft.com/office/drawing/2014/main" id="{FE3526C0-0D62-E999-846D-539DB0F96A06}"/>
              </a:ext>
            </a:extLst>
          </p:cNvPr>
          <p:cNvSpPr/>
          <p:nvPr/>
        </p:nvSpPr>
        <p:spPr>
          <a:xfrm>
            <a:off x="754396" y="760115"/>
            <a:ext cx="10102565" cy="492443"/>
          </a:xfrm>
          <a:prstGeom prst="rect">
            <a:avLst/>
          </a:prstGeom>
        </p:spPr>
        <p:txBody>
          <a:bodyPr wrap="square" lIns="0" tIns="0" rIns="0" bIns="0">
            <a:spAutoFit/>
          </a:bodyPr>
          <a:lstStyle/>
          <a:p>
            <a:pPr algn="ctr">
              <a:spcBef>
                <a:spcPct val="0"/>
              </a:spcBef>
            </a:pPr>
            <a:r>
              <a:rPr lang="en-US" sz="3200" b="1" dirty="0">
                <a:solidFill>
                  <a:srgbClr val="0187CC"/>
                </a:solidFill>
                <a:latin typeface="HK Grotesk Bold"/>
              </a:rPr>
              <a:t>References</a:t>
            </a:r>
          </a:p>
        </p:txBody>
      </p:sp>
      <p:pic>
        <p:nvPicPr>
          <p:cNvPr id="2" name="Picture 1" descr="Logo&#10;&#10;Description automatically generated">
            <a:extLst>
              <a:ext uri="{FF2B5EF4-FFF2-40B4-BE49-F238E27FC236}">
                <a16:creationId xmlns:a16="http://schemas.microsoft.com/office/drawing/2014/main" id="{CE32E4E7-27A9-CE4B-8AB0-AA5E86AA8E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630" y="6397884"/>
            <a:ext cx="645766" cy="422937"/>
          </a:xfrm>
          <a:prstGeom prst="rect">
            <a:avLst/>
          </a:prstGeom>
        </p:spPr>
      </p:pic>
      <p:sp>
        <p:nvSpPr>
          <p:cNvPr id="3" name="TextBox 5">
            <a:extLst>
              <a:ext uri="{FF2B5EF4-FFF2-40B4-BE49-F238E27FC236}">
                <a16:creationId xmlns:a16="http://schemas.microsoft.com/office/drawing/2014/main" id="{3222EB71-F821-F852-BAE8-F9C461EA6C98}"/>
              </a:ext>
            </a:extLst>
          </p:cNvPr>
          <p:cNvSpPr txBox="1"/>
          <p:nvPr/>
        </p:nvSpPr>
        <p:spPr>
          <a:xfrm>
            <a:off x="4424757" y="6418579"/>
            <a:ext cx="6259403" cy="240665"/>
          </a:xfrm>
          <a:prstGeom prst="rect">
            <a:avLst/>
          </a:prstGeom>
        </p:spPr>
        <p:txBody>
          <a:bodyPr lIns="0" tIns="0" rIns="0" bIns="0" rtlCol="0" anchor="t">
            <a:spAutoFit/>
          </a:bodyPr>
          <a:lstStyle/>
          <a:p>
            <a:pPr algn="r">
              <a:lnSpc>
                <a:spcPts val="1960"/>
              </a:lnSpc>
              <a:spcBef>
                <a:spcPct val="0"/>
              </a:spcBef>
            </a:pPr>
            <a:r>
              <a:rPr lang="en-US" sz="1400" spc="140" dirty="0">
                <a:solidFill>
                  <a:srgbClr val="000000"/>
                </a:solidFill>
                <a:latin typeface="HK Grotesk Light"/>
              </a:rPr>
              <a:t>2024 - RPS Consulting all rights reserved</a:t>
            </a:r>
          </a:p>
        </p:txBody>
      </p:sp>
      <p:sp>
        <p:nvSpPr>
          <p:cNvPr id="6" name="Slide Number Placeholder 5">
            <a:extLst>
              <a:ext uri="{FF2B5EF4-FFF2-40B4-BE49-F238E27FC236}">
                <a16:creationId xmlns:a16="http://schemas.microsoft.com/office/drawing/2014/main" id="{CB6264C8-542D-6BAC-F31C-291E314EAB7E}"/>
              </a:ext>
            </a:extLst>
          </p:cNvPr>
          <p:cNvSpPr>
            <a:spLocks noGrp="1"/>
          </p:cNvSpPr>
          <p:nvPr>
            <p:ph type="sldNum" sz="quarter" idx="12"/>
          </p:nvPr>
        </p:nvSpPr>
        <p:spPr/>
        <p:txBody>
          <a:bodyPr/>
          <a:lstStyle/>
          <a:p>
            <a:fld id="{C8F35010-364B-470B-BB6C-DCBBE63D2E54}" type="slidenum">
              <a:rPr lang="en-US" smtClean="0">
                <a:solidFill>
                  <a:schemeClr val="tx1"/>
                </a:solidFill>
              </a:rPr>
              <a:t>13</a:t>
            </a:fld>
            <a:endParaRPr lang="en-US" dirty="0">
              <a:solidFill>
                <a:schemeClr val="tx1"/>
              </a:solidFill>
            </a:endParaRPr>
          </a:p>
        </p:txBody>
      </p:sp>
      <p:sp>
        <p:nvSpPr>
          <p:cNvPr id="4" name="TextBox 3">
            <a:extLst>
              <a:ext uri="{FF2B5EF4-FFF2-40B4-BE49-F238E27FC236}">
                <a16:creationId xmlns:a16="http://schemas.microsoft.com/office/drawing/2014/main" id="{DC834CDC-2435-88E7-E908-66FF8BBA8773}"/>
              </a:ext>
            </a:extLst>
          </p:cNvPr>
          <p:cNvSpPr txBox="1"/>
          <p:nvPr/>
        </p:nvSpPr>
        <p:spPr>
          <a:xfrm>
            <a:off x="993547" y="1809490"/>
            <a:ext cx="6377924" cy="344260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nSpc>
                <a:spcPct val="250000"/>
              </a:lnSpc>
              <a:buFont typeface="Wingdings" panose="05000000000000000000" pitchFamily="2" charset="2"/>
              <a:buChar char="v"/>
            </a:pPr>
            <a:r>
              <a:rPr lang="en-US" dirty="0">
                <a:solidFill>
                  <a:srgbClr val="0187CC"/>
                </a:solidFill>
                <a:latin typeface="HK Grotesk"/>
                <a:hlinkClick r:id="rId3"/>
              </a:rPr>
              <a:t>https://react.dev/learn</a:t>
            </a:r>
            <a:endParaRPr lang="en-US" dirty="0">
              <a:solidFill>
                <a:srgbClr val="0187CC"/>
              </a:solidFill>
              <a:latin typeface="HK Grotesk"/>
            </a:endParaRPr>
          </a:p>
          <a:p>
            <a:pPr marL="285750" indent="-285750">
              <a:lnSpc>
                <a:spcPct val="250000"/>
              </a:lnSpc>
              <a:buFont typeface="Wingdings" panose="05000000000000000000" pitchFamily="2" charset="2"/>
              <a:buChar char="v"/>
            </a:pPr>
            <a:r>
              <a:rPr lang="en-US" dirty="0">
                <a:solidFill>
                  <a:srgbClr val="0187CC"/>
                </a:solidFill>
                <a:latin typeface="HK Grotesk"/>
                <a:hlinkClick r:id="rId4"/>
              </a:rPr>
              <a:t>https://spring.io/projects/spring-boot#learn</a:t>
            </a:r>
            <a:endParaRPr lang="en-US" dirty="0">
              <a:solidFill>
                <a:srgbClr val="0187CC"/>
              </a:solidFill>
              <a:latin typeface="HK Grotesk"/>
            </a:endParaRPr>
          </a:p>
          <a:p>
            <a:pPr marL="285750" indent="-285750">
              <a:lnSpc>
                <a:spcPct val="250000"/>
              </a:lnSpc>
              <a:buFont typeface="Wingdings" panose="05000000000000000000" pitchFamily="2" charset="2"/>
              <a:buChar char="v"/>
            </a:pPr>
            <a:r>
              <a:rPr lang="en-US" dirty="0">
                <a:solidFill>
                  <a:srgbClr val="0187CC"/>
                </a:solidFill>
                <a:latin typeface="HK Grotesk"/>
                <a:hlinkClick r:id="rId5"/>
              </a:rPr>
              <a:t>https://dev.mysql.com/doc/mysql-tutorial-excerpt/8.0/en/</a:t>
            </a:r>
            <a:endParaRPr lang="en-US" dirty="0">
              <a:solidFill>
                <a:srgbClr val="0187CC"/>
              </a:solidFill>
              <a:latin typeface="HK Grotesk"/>
            </a:endParaRPr>
          </a:p>
          <a:p>
            <a:pPr marL="285750" indent="-285750">
              <a:lnSpc>
                <a:spcPct val="250000"/>
              </a:lnSpc>
              <a:buFont typeface="Wingdings" panose="05000000000000000000" pitchFamily="2" charset="2"/>
              <a:buChar char="v"/>
            </a:pPr>
            <a:r>
              <a:rPr lang="en-US" dirty="0">
                <a:solidFill>
                  <a:srgbClr val="0187CC"/>
                </a:solidFill>
                <a:latin typeface="HK Grotesk"/>
                <a:hlinkClick r:id="rId6"/>
              </a:rPr>
              <a:t>https://dev.java/learn/</a:t>
            </a:r>
            <a:endParaRPr lang="en-US" dirty="0">
              <a:solidFill>
                <a:srgbClr val="0187CC"/>
              </a:solidFill>
              <a:latin typeface="HK Grotesk"/>
            </a:endParaRPr>
          </a:p>
          <a:p>
            <a:pPr marL="285750" indent="-285750">
              <a:lnSpc>
                <a:spcPct val="250000"/>
              </a:lnSpc>
              <a:buFont typeface="Wingdings" panose="05000000000000000000" pitchFamily="2" charset="2"/>
              <a:buChar char="v"/>
            </a:pPr>
            <a:endParaRPr lang="en-US" dirty="0">
              <a:solidFill>
                <a:srgbClr val="0187CC"/>
              </a:solidFill>
              <a:latin typeface="HK Grotesk"/>
            </a:endParaRPr>
          </a:p>
        </p:txBody>
      </p:sp>
    </p:spTree>
    <p:extLst>
      <p:ext uri="{BB962C8B-B14F-4D97-AF65-F5344CB8AC3E}">
        <p14:creationId xmlns:p14="http://schemas.microsoft.com/office/powerpoint/2010/main" val="36916019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B7AE17-255B-EFAF-AB19-35D5726D4935}"/>
            </a:ext>
          </a:extLst>
        </p:cNvPr>
        <p:cNvGrpSpPr/>
        <p:nvPr/>
      </p:nvGrpSpPr>
      <p:grpSpPr>
        <a:xfrm>
          <a:off x="0" y="0"/>
          <a:ext cx="0" cy="0"/>
          <a:chOff x="0" y="0"/>
          <a:chExt cx="0" cy="0"/>
        </a:xfrm>
      </p:grpSpPr>
      <p:sp>
        <p:nvSpPr>
          <p:cNvPr id="29" name="Rectangle 155">
            <a:extLst>
              <a:ext uri="{FF2B5EF4-FFF2-40B4-BE49-F238E27FC236}">
                <a16:creationId xmlns:a16="http://schemas.microsoft.com/office/drawing/2014/main" id="{FE3526C0-0D62-E999-846D-539DB0F96A06}"/>
              </a:ext>
            </a:extLst>
          </p:cNvPr>
          <p:cNvSpPr/>
          <p:nvPr/>
        </p:nvSpPr>
        <p:spPr>
          <a:xfrm>
            <a:off x="1044717" y="2936557"/>
            <a:ext cx="10102565" cy="1015663"/>
          </a:xfrm>
          <a:prstGeom prst="rect">
            <a:avLst/>
          </a:prstGeom>
        </p:spPr>
        <p:txBody>
          <a:bodyPr wrap="square" lIns="0" tIns="0" rIns="0" bIns="0">
            <a:spAutoFit/>
          </a:bodyPr>
          <a:lstStyle/>
          <a:p>
            <a:pPr algn="ctr">
              <a:spcBef>
                <a:spcPct val="0"/>
              </a:spcBef>
            </a:pPr>
            <a:r>
              <a:rPr lang="en-US" sz="6600" b="1" dirty="0">
                <a:solidFill>
                  <a:srgbClr val="0187CC"/>
                </a:solidFill>
                <a:latin typeface="HK Grotesk Bold"/>
              </a:rPr>
              <a:t>Thank You…</a:t>
            </a:r>
          </a:p>
        </p:txBody>
      </p:sp>
      <p:pic>
        <p:nvPicPr>
          <p:cNvPr id="2" name="Picture 1" descr="Logo&#10;&#10;Description automatically generated">
            <a:extLst>
              <a:ext uri="{FF2B5EF4-FFF2-40B4-BE49-F238E27FC236}">
                <a16:creationId xmlns:a16="http://schemas.microsoft.com/office/drawing/2014/main" id="{CE32E4E7-27A9-CE4B-8AB0-AA5E86AA8E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630" y="6397884"/>
            <a:ext cx="645766" cy="422937"/>
          </a:xfrm>
          <a:prstGeom prst="rect">
            <a:avLst/>
          </a:prstGeom>
        </p:spPr>
      </p:pic>
      <p:sp>
        <p:nvSpPr>
          <p:cNvPr id="3" name="TextBox 5">
            <a:extLst>
              <a:ext uri="{FF2B5EF4-FFF2-40B4-BE49-F238E27FC236}">
                <a16:creationId xmlns:a16="http://schemas.microsoft.com/office/drawing/2014/main" id="{3222EB71-F821-F852-BAE8-F9C461EA6C98}"/>
              </a:ext>
            </a:extLst>
          </p:cNvPr>
          <p:cNvSpPr txBox="1"/>
          <p:nvPr/>
        </p:nvSpPr>
        <p:spPr>
          <a:xfrm>
            <a:off x="4424757" y="6418579"/>
            <a:ext cx="6259403" cy="240665"/>
          </a:xfrm>
          <a:prstGeom prst="rect">
            <a:avLst/>
          </a:prstGeom>
        </p:spPr>
        <p:txBody>
          <a:bodyPr lIns="0" tIns="0" rIns="0" bIns="0" rtlCol="0" anchor="t">
            <a:spAutoFit/>
          </a:bodyPr>
          <a:lstStyle/>
          <a:p>
            <a:pPr algn="r">
              <a:lnSpc>
                <a:spcPts val="1960"/>
              </a:lnSpc>
              <a:spcBef>
                <a:spcPct val="0"/>
              </a:spcBef>
            </a:pPr>
            <a:r>
              <a:rPr lang="en-US" sz="1400" spc="140" dirty="0">
                <a:solidFill>
                  <a:srgbClr val="000000"/>
                </a:solidFill>
                <a:latin typeface="HK Grotesk Light"/>
              </a:rPr>
              <a:t>2024 - RPS Consulting all rights reserved</a:t>
            </a:r>
          </a:p>
        </p:txBody>
      </p:sp>
      <p:sp>
        <p:nvSpPr>
          <p:cNvPr id="6" name="Slide Number Placeholder 5">
            <a:extLst>
              <a:ext uri="{FF2B5EF4-FFF2-40B4-BE49-F238E27FC236}">
                <a16:creationId xmlns:a16="http://schemas.microsoft.com/office/drawing/2014/main" id="{CB6264C8-542D-6BAC-F31C-291E314EAB7E}"/>
              </a:ext>
            </a:extLst>
          </p:cNvPr>
          <p:cNvSpPr>
            <a:spLocks noGrp="1"/>
          </p:cNvSpPr>
          <p:nvPr>
            <p:ph type="sldNum" sz="quarter" idx="12"/>
          </p:nvPr>
        </p:nvSpPr>
        <p:spPr/>
        <p:txBody>
          <a:bodyPr/>
          <a:lstStyle/>
          <a:p>
            <a:fld id="{C8F35010-364B-470B-BB6C-DCBBE63D2E54}" type="slidenum">
              <a:rPr lang="en-US" smtClean="0">
                <a:solidFill>
                  <a:schemeClr val="tx1"/>
                </a:solidFill>
              </a:rPr>
              <a:t>14</a:t>
            </a:fld>
            <a:endParaRPr lang="en-US" dirty="0">
              <a:solidFill>
                <a:schemeClr val="tx1"/>
              </a:solidFill>
            </a:endParaRPr>
          </a:p>
        </p:txBody>
      </p:sp>
    </p:spTree>
    <p:extLst>
      <p:ext uri="{BB962C8B-B14F-4D97-AF65-F5344CB8AC3E}">
        <p14:creationId xmlns:p14="http://schemas.microsoft.com/office/powerpoint/2010/main" val="32817929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B7AE17-255B-EFAF-AB19-35D5726D4935}"/>
            </a:ext>
          </a:extLst>
        </p:cNvPr>
        <p:cNvGrpSpPr/>
        <p:nvPr/>
      </p:nvGrpSpPr>
      <p:grpSpPr>
        <a:xfrm>
          <a:off x="0" y="0"/>
          <a:ext cx="0" cy="0"/>
          <a:chOff x="0" y="0"/>
          <a:chExt cx="0" cy="0"/>
        </a:xfrm>
      </p:grpSpPr>
      <p:sp>
        <p:nvSpPr>
          <p:cNvPr id="29" name="Rectangle 155">
            <a:extLst>
              <a:ext uri="{FF2B5EF4-FFF2-40B4-BE49-F238E27FC236}">
                <a16:creationId xmlns:a16="http://schemas.microsoft.com/office/drawing/2014/main" id="{FE3526C0-0D62-E999-846D-539DB0F96A06}"/>
              </a:ext>
            </a:extLst>
          </p:cNvPr>
          <p:cNvSpPr/>
          <p:nvPr/>
        </p:nvSpPr>
        <p:spPr>
          <a:xfrm>
            <a:off x="1044717" y="568662"/>
            <a:ext cx="10102565" cy="492443"/>
          </a:xfrm>
          <a:prstGeom prst="rect">
            <a:avLst/>
          </a:prstGeom>
        </p:spPr>
        <p:txBody>
          <a:bodyPr wrap="square" lIns="0" tIns="0" rIns="0" bIns="0">
            <a:spAutoFit/>
          </a:bodyPr>
          <a:lstStyle/>
          <a:p>
            <a:pPr algn="ctr">
              <a:spcBef>
                <a:spcPct val="0"/>
              </a:spcBef>
            </a:pPr>
            <a:r>
              <a:rPr lang="en-US" sz="3200" b="1" dirty="0">
                <a:solidFill>
                  <a:srgbClr val="0187CC"/>
                </a:solidFill>
                <a:latin typeface="HK Grotesk Bold"/>
              </a:rPr>
              <a:t>Project Overview</a:t>
            </a:r>
          </a:p>
        </p:txBody>
      </p:sp>
      <p:pic>
        <p:nvPicPr>
          <p:cNvPr id="2" name="Picture 1" descr="Logo&#10;&#10;Description automatically generated">
            <a:extLst>
              <a:ext uri="{FF2B5EF4-FFF2-40B4-BE49-F238E27FC236}">
                <a16:creationId xmlns:a16="http://schemas.microsoft.com/office/drawing/2014/main" id="{CE32E4E7-27A9-CE4B-8AB0-AA5E86AA8E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630" y="6397884"/>
            <a:ext cx="645766" cy="422937"/>
          </a:xfrm>
          <a:prstGeom prst="rect">
            <a:avLst/>
          </a:prstGeom>
        </p:spPr>
      </p:pic>
      <p:sp>
        <p:nvSpPr>
          <p:cNvPr id="3" name="TextBox 5">
            <a:extLst>
              <a:ext uri="{FF2B5EF4-FFF2-40B4-BE49-F238E27FC236}">
                <a16:creationId xmlns:a16="http://schemas.microsoft.com/office/drawing/2014/main" id="{3222EB71-F821-F852-BAE8-F9C461EA6C98}"/>
              </a:ext>
            </a:extLst>
          </p:cNvPr>
          <p:cNvSpPr txBox="1"/>
          <p:nvPr/>
        </p:nvSpPr>
        <p:spPr>
          <a:xfrm>
            <a:off x="4424757" y="6418579"/>
            <a:ext cx="6259403" cy="240665"/>
          </a:xfrm>
          <a:prstGeom prst="rect">
            <a:avLst/>
          </a:prstGeom>
        </p:spPr>
        <p:txBody>
          <a:bodyPr lIns="0" tIns="0" rIns="0" bIns="0" rtlCol="0" anchor="t">
            <a:spAutoFit/>
          </a:bodyPr>
          <a:lstStyle/>
          <a:p>
            <a:pPr algn="r">
              <a:lnSpc>
                <a:spcPts val="1960"/>
              </a:lnSpc>
              <a:spcBef>
                <a:spcPct val="0"/>
              </a:spcBef>
            </a:pPr>
            <a:r>
              <a:rPr lang="en-US" sz="1400" spc="140" dirty="0">
                <a:solidFill>
                  <a:srgbClr val="000000"/>
                </a:solidFill>
                <a:latin typeface="HK Grotesk Light"/>
              </a:rPr>
              <a:t>2024 - RPS Consulting all rights reserved</a:t>
            </a:r>
          </a:p>
        </p:txBody>
      </p:sp>
      <p:sp>
        <p:nvSpPr>
          <p:cNvPr id="6" name="Slide Number Placeholder 5">
            <a:extLst>
              <a:ext uri="{FF2B5EF4-FFF2-40B4-BE49-F238E27FC236}">
                <a16:creationId xmlns:a16="http://schemas.microsoft.com/office/drawing/2014/main" id="{CB6264C8-542D-6BAC-F31C-291E314EAB7E}"/>
              </a:ext>
            </a:extLst>
          </p:cNvPr>
          <p:cNvSpPr>
            <a:spLocks noGrp="1"/>
          </p:cNvSpPr>
          <p:nvPr>
            <p:ph type="sldNum" sz="quarter" idx="12"/>
          </p:nvPr>
        </p:nvSpPr>
        <p:spPr/>
        <p:txBody>
          <a:bodyPr/>
          <a:lstStyle/>
          <a:p>
            <a:fld id="{C8F35010-364B-470B-BB6C-DCBBE63D2E54}" type="slidenum">
              <a:rPr lang="en-US" smtClean="0">
                <a:solidFill>
                  <a:schemeClr val="tx1"/>
                </a:solidFill>
              </a:rPr>
              <a:t>2</a:t>
            </a:fld>
            <a:endParaRPr lang="en-US" dirty="0">
              <a:solidFill>
                <a:schemeClr val="tx1"/>
              </a:solidFill>
            </a:endParaRPr>
          </a:p>
        </p:txBody>
      </p:sp>
      <p:sp>
        <p:nvSpPr>
          <p:cNvPr id="4" name="TextBox 3">
            <a:extLst>
              <a:ext uri="{FF2B5EF4-FFF2-40B4-BE49-F238E27FC236}">
                <a16:creationId xmlns:a16="http://schemas.microsoft.com/office/drawing/2014/main" id="{DC834CDC-2435-88E7-E908-66FF8BBA8773}"/>
              </a:ext>
            </a:extLst>
          </p:cNvPr>
          <p:cNvSpPr txBox="1"/>
          <p:nvPr/>
        </p:nvSpPr>
        <p:spPr>
          <a:xfrm>
            <a:off x="520505" y="1354574"/>
            <a:ext cx="11296357" cy="452431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gn="just">
              <a:lnSpc>
                <a:spcPct val="150000"/>
              </a:lnSpc>
              <a:buFont typeface="+mj-lt"/>
              <a:buAutoNum type="arabicPeriod"/>
            </a:pPr>
            <a:r>
              <a:rPr lang="en-US" b="0" i="0" dirty="0">
                <a:solidFill>
                  <a:srgbClr val="0187CC"/>
                </a:solidFill>
                <a:effectLst/>
                <a:highlight>
                  <a:srgbClr val="FFFFFF"/>
                </a:highlight>
                <a:latin typeface="-apple-system"/>
              </a:rPr>
              <a:t>Online Flight Ticket Booking System is a web application that helps the commuters to book flight ticket online.</a:t>
            </a:r>
          </a:p>
          <a:p>
            <a:pPr marL="342900" indent="-342900" algn="just">
              <a:lnSpc>
                <a:spcPct val="150000"/>
              </a:lnSpc>
              <a:buFont typeface="+mj-lt"/>
              <a:buAutoNum type="arabicPeriod"/>
            </a:pPr>
            <a:r>
              <a:rPr lang="en-US" b="0" i="0" dirty="0">
                <a:solidFill>
                  <a:srgbClr val="0187CC"/>
                </a:solidFill>
                <a:effectLst/>
                <a:highlight>
                  <a:srgbClr val="FFFFFF"/>
                </a:highlight>
                <a:latin typeface="-apple-system"/>
              </a:rPr>
              <a:t>In order to book ticket, the commuter has to register himself by filling up the details. Once the user had registered himself he has to login in order to book the ticket.</a:t>
            </a:r>
            <a:endParaRPr lang="en-US" dirty="0">
              <a:solidFill>
                <a:srgbClr val="0187CC"/>
              </a:solidFill>
              <a:highlight>
                <a:srgbClr val="FFFFFF"/>
              </a:highlight>
              <a:latin typeface="-apple-system"/>
            </a:endParaRPr>
          </a:p>
          <a:p>
            <a:pPr marL="342900" indent="-342900" algn="just">
              <a:lnSpc>
                <a:spcPct val="150000"/>
              </a:lnSpc>
              <a:buFont typeface="+mj-lt"/>
              <a:buAutoNum type="arabicPeriod"/>
            </a:pPr>
            <a:r>
              <a:rPr lang="en-US" b="0" i="0" dirty="0">
                <a:solidFill>
                  <a:srgbClr val="0187CC"/>
                </a:solidFill>
                <a:effectLst/>
                <a:highlight>
                  <a:srgbClr val="FFFFFF"/>
                </a:highlight>
                <a:latin typeface="-apple-system"/>
              </a:rPr>
              <a:t>While booking the user has to select the type of airlines he will be travelling and he has to specify the place he is going to travel between.</a:t>
            </a:r>
          </a:p>
          <a:p>
            <a:pPr marL="342900" indent="-342900" algn="just">
              <a:lnSpc>
                <a:spcPct val="150000"/>
              </a:lnSpc>
              <a:buFont typeface="+mj-lt"/>
              <a:buAutoNum type="arabicPeriod"/>
            </a:pPr>
            <a:r>
              <a:rPr lang="en-US" b="0" i="0" dirty="0">
                <a:solidFill>
                  <a:srgbClr val="0187CC"/>
                </a:solidFill>
                <a:effectLst/>
                <a:highlight>
                  <a:srgbClr val="FFFFFF"/>
                </a:highlight>
                <a:latin typeface="-apple-system"/>
              </a:rPr>
              <a:t>According to the type of airlines and place, the system will provide information regarding flight and venue which are available on the date specified by the Commuter.</a:t>
            </a:r>
            <a:endParaRPr lang="en-US" dirty="0">
              <a:solidFill>
                <a:srgbClr val="0187CC"/>
              </a:solidFill>
              <a:highlight>
                <a:srgbClr val="FFFFFF"/>
              </a:highlight>
              <a:latin typeface="-apple-system"/>
            </a:endParaRPr>
          </a:p>
          <a:p>
            <a:pPr marL="342900" indent="-342900" algn="just">
              <a:lnSpc>
                <a:spcPct val="150000"/>
              </a:lnSpc>
              <a:buFont typeface="+mj-lt"/>
              <a:buAutoNum type="arabicPeriod"/>
            </a:pPr>
            <a:r>
              <a:rPr lang="en-US" b="0" i="0" dirty="0">
                <a:solidFill>
                  <a:srgbClr val="0187CC"/>
                </a:solidFill>
                <a:effectLst/>
                <a:highlight>
                  <a:srgbClr val="FFFFFF"/>
                </a:highlight>
                <a:latin typeface="-apple-system"/>
              </a:rPr>
              <a:t>Commuter will be able to view the details related to his bookings.</a:t>
            </a:r>
          </a:p>
          <a:p>
            <a:pPr marL="342900" indent="-342900" algn="just">
              <a:lnSpc>
                <a:spcPct val="150000"/>
              </a:lnSpc>
              <a:buFont typeface="+mj-lt"/>
              <a:buAutoNum type="arabicPeriod"/>
            </a:pPr>
            <a:r>
              <a:rPr lang="en-US" dirty="0">
                <a:solidFill>
                  <a:srgbClr val="0187CC"/>
                </a:solidFill>
                <a:highlight>
                  <a:srgbClr val="FFFFFF"/>
                </a:highlight>
                <a:latin typeface="-apple-system"/>
              </a:rPr>
              <a:t>For convenience if the commuter wants to change the date of his flight he/she is able to change it.</a:t>
            </a:r>
          </a:p>
          <a:p>
            <a:pPr marL="342900" indent="-342900" algn="just">
              <a:lnSpc>
                <a:spcPct val="150000"/>
              </a:lnSpc>
              <a:buFont typeface="+mj-lt"/>
              <a:buAutoNum type="arabicPeriod"/>
            </a:pPr>
            <a:r>
              <a:rPr lang="en-US" b="0" i="0" dirty="0">
                <a:solidFill>
                  <a:srgbClr val="0187CC"/>
                </a:solidFill>
                <a:effectLst/>
                <a:highlight>
                  <a:srgbClr val="FFFFFF"/>
                </a:highlight>
                <a:latin typeface="-apple-system"/>
              </a:rPr>
              <a:t>Happy Journey.</a:t>
            </a:r>
          </a:p>
          <a:p>
            <a:pPr marL="342900" indent="-342900" algn="just">
              <a:buFont typeface="+mj-lt"/>
              <a:buAutoNum type="arabicPeriod"/>
            </a:pPr>
            <a:endParaRPr lang="en-US" dirty="0">
              <a:solidFill>
                <a:srgbClr val="0187CC"/>
              </a:solidFill>
              <a:latin typeface="HK Grotesk"/>
            </a:endParaRPr>
          </a:p>
        </p:txBody>
      </p:sp>
    </p:spTree>
    <p:extLst>
      <p:ext uri="{BB962C8B-B14F-4D97-AF65-F5344CB8AC3E}">
        <p14:creationId xmlns:p14="http://schemas.microsoft.com/office/powerpoint/2010/main" val="40510221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B7AE17-255B-EFAF-AB19-35D5726D4935}"/>
            </a:ext>
          </a:extLst>
        </p:cNvPr>
        <p:cNvGrpSpPr/>
        <p:nvPr/>
      </p:nvGrpSpPr>
      <p:grpSpPr>
        <a:xfrm>
          <a:off x="0" y="0"/>
          <a:ext cx="0" cy="0"/>
          <a:chOff x="0" y="0"/>
          <a:chExt cx="0" cy="0"/>
        </a:xfrm>
      </p:grpSpPr>
      <p:sp>
        <p:nvSpPr>
          <p:cNvPr id="29" name="Rectangle 155">
            <a:extLst>
              <a:ext uri="{FF2B5EF4-FFF2-40B4-BE49-F238E27FC236}">
                <a16:creationId xmlns:a16="http://schemas.microsoft.com/office/drawing/2014/main" id="{FE3526C0-0D62-E999-846D-539DB0F96A06}"/>
              </a:ext>
            </a:extLst>
          </p:cNvPr>
          <p:cNvSpPr/>
          <p:nvPr/>
        </p:nvSpPr>
        <p:spPr>
          <a:xfrm>
            <a:off x="1044717" y="309948"/>
            <a:ext cx="10102565" cy="492443"/>
          </a:xfrm>
          <a:prstGeom prst="rect">
            <a:avLst/>
          </a:prstGeom>
        </p:spPr>
        <p:txBody>
          <a:bodyPr wrap="square" lIns="0" tIns="0" rIns="0" bIns="0">
            <a:spAutoFit/>
          </a:bodyPr>
          <a:lstStyle/>
          <a:p>
            <a:pPr algn="ctr">
              <a:spcBef>
                <a:spcPct val="0"/>
              </a:spcBef>
            </a:pPr>
            <a:r>
              <a:rPr lang="en-US" sz="3200" b="1" dirty="0">
                <a:solidFill>
                  <a:srgbClr val="0187CC"/>
                </a:solidFill>
                <a:latin typeface="HK Grotesk Bold"/>
              </a:rPr>
              <a:t>Architecture</a:t>
            </a:r>
          </a:p>
        </p:txBody>
      </p:sp>
      <p:pic>
        <p:nvPicPr>
          <p:cNvPr id="2" name="Picture 1" descr="Logo&#10;&#10;Description automatically generated">
            <a:extLst>
              <a:ext uri="{FF2B5EF4-FFF2-40B4-BE49-F238E27FC236}">
                <a16:creationId xmlns:a16="http://schemas.microsoft.com/office/drawing/2014/main" id="{CE32E4E7-27A9-CE4B-8AB0-AA5E86AA8E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630" y="6397884"/>
            <a:ext cx="645766" cy="422937"/>
          </a:xfrm>
          <a:prstGeom prst="rect">
            <a:avLst/>
          </a:prstGeom>
        </p:spPr>
      </p:pic>
      <p:sp>
        <p:nvSpPr>
          <p:cNvPr id="3" name="TextBox 5">
            <a:extLst>
              <a:ext uri="{FF2B5EF4-FFF2-40B4-BE49-F238E27FC236}">
                <a16:creationId xmlns:a16="http://schemas.microsoft.com/office/drawing/2014/main" id="{3222EB71-F821-F852-BAE8-F9C461EA6C98}"/>
              </a:ext>
            </a:extLst>
          </p:cNvPr>
          <p:cNvSpPr txBox="1"/>
          <p:nvPr/>
        </p:nvSpPr>
        <p:spPr>
          <a:xfrm>
            <a:off x="4424757" y="6418579"/>
            <a:ext cx="6259403" cy="240665"/>
          </a:xfrm>
          <a:prstGeom prst="rect">
            <a:avLst/>
          </a:prstGeom>
        </p:spPr>
        <p:txBody>
          <a:bodyPr lIns="0" tIns="0" rIns="0" bIns="0" rtlCol="0" anchor="t">
            <a:spAutoFit/>
          </a:bodyPr>
          <a:lstStyle/>
          <a:p>
            <a:pPr algn="r">
              <a:lnSpc>
                <a:spcPts val="1960"/>
              </a:lnSpc>
              <a:spcBef>
                <a:spcPct val="0"/>
              </a:spcBef>
            </a:pPr>
            <a:r>
              <a:rPr lang="en-US" sz="1400" spc="140" dirty="0">
                <a:solidFill>
                  <a:srgbClr val="000000"/>
                </a:solidFill>
                <a:latin typeface="HK Grotesk Light"/>
              </a:rPr>
              <a:t>2024 - RPS Consulting all rights reserved</a:t>
            </a:r>
          </a:p>
        </p:txBody>
      </p:sp>
      <p:sp>
        <p:nvSpPr>
          <p:cNvPr id="6" name="Slide Number Placeholder 5">
            <a:extLst>
              <a:ext uri="{FF2B5EF4-FFF2-40B4-BE49-F238E27FC236}">
                <a16:creationId xmlns:a16="http://schemas.microsoft.com/office/drawing/2014/main" id="{CB6264C8-542D-6BAC-F31C-291E314EAB7E}"/>
              </a:ext>
            </a:extLst>
          </p:cNvPr>
          <p:cNvSpPr>
            <a:spLocks noGrp="1"/>
          </p:cNvSpPr>
          <p:nvPr>
            <p:ph type="sldNum" sz="quarter" idx="12"/>
          </p:nvPr>
        </p:nvSpPr>
        <p:spPr/>
        <p:txBody>
          <a:bodyPr/>
          <a:lstStyle/>
          <a:p>
            <a:fld id="{C8F35010-364B-470B-BB6C-DCBBE63D2E54}" type="slidenum">
              <a:rPr lang="en-US" smtClean="0">
                <a:solidFill>
                  <a:schemeClr val="tx1"/>
                </a:solidFill>
              </a:rPr>
              <a:t>3</a:t>
            </a:fld>
            <a:endParaRPr lang="en-US" dirty="0">
              <a:solidFill>
                <a:schemeClr val="tx1"/>
              </a:solidFill>
            </a:endParaRPr>
          </a:p>
        </p:txBody>
      </p:sp>
      <p:pic>
        <p:nvPicPr>
          <p:cNvPr id="11" name="Picture 10">
            <a:extLst>
              <a:ext uri="{FF2B5EF4-FFF2-40B4-BE49-F238E27FC236}">
                <a16:creationId xmlns:a16="http://schemas.microsoft.com/office/drawing/2014/main" id="{E4620958-FAFC-48F4-55EA-DF8393E72E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94560" y="1042654"/>
            <a:ext cx="9692640" cy="5375925"/>
          </a:xfrm>
          <a:prstGeom prst="rect">
            <a:avLst/>
          </a:prstGeom>
        </p:spPr>
      </p:pic>
    </p:spTree>
    <p:extLst>
      <p:ext uri="{BB962C8B-B14F-4D97-AF65-F5344CB8AC3E}">
        <p14:creationId xmlns:p14="http://schemas.microsoft.com/office/powerpoint/2010/main" val="27793724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B7AE17-255B-EFAF-AB19-35D5726D4935}"/>
            </a:ext>
          </a:extLst>
        </p:cNvPr>
        <p:cNvGrpSpPr/>
        <p:nvPr/>
      </p:nvGrpSpPr>
      <p:grpSpPr>
        <a:xfrm>
          <a:off x="0" y="0"/>
          <a:ext cx="0" cy="0"/>
          <a:chOff x="0" y="0"/>
          <a:chExt cx="0" cy="0"/>
        </a:xfrm>
      </p:grpSpPr>
      <p:sp>
        <p:nvSpPr>
          <p:cNvPr id="29" name="Rectangle 155">
            <a:extLst>
              <a:ext uri="{FF2B5EF4-FFF2-40B4-BE49-F238E27FC236}">
                <a16:creationId xmlns:a16="http://schemas.microsoft.com/office/drawing/2014/main" id="{FE3526C0-0D62-E999-846D-539DB0F96A06}"/>
              </a:ext>
            </a:extLst>
          </p:cNvPr>
          <p:cNvSpPr/>
          <p:nvPr/>
        </p:nvSpPr>
        <p:spPr>
          <a:xfrm>
            <a:off x="1044717" y="450627"/>
            <a:ext cx="10102565" cy="492443"/>
          </a:xfrm>
          <a:prstGeom prst="rect">
            <a:avLst/>
          </a:prstGeom>
        </p:spPr>
        <p:txBody>
          <a:bodyPr wrap="square" lIns="0" tIns="0" rIns="0" bIns="0">
            <a:spAutoFit/>
          </a:bodyPr>
          <a:lstStyle/>
          <a:p>
            <a:pPr algn="ctr">
              <a:spcBef>
                <a:spcPct val="0"/>
              </a:spcBef>
            </a:pPr>
            <a:r>
              <a:rPr lang="en-US" sz="3200" b="1" dirty="0">
                <a:solidFill>
                  <a:srgbClr val="0187CC"/>
                </a:solidFill>
                <a:latin typeface="HK Grotesk Bold"/>
              </a:rPr>
              <a:t>Project Flow</a:t>
            </a:r>
          </a:p>
        </p:txBody>
      </p:sp>
      <p:pic>
        <p:nvPicPr>
          <p:cNvPr id="2" name="Picture 1" descr="Logo&#10;&#10;Description automatically generated">
            <a:extLst>
              <a:ext uri="{FF2B5EF4-FFF2-40B4-BE49-F238E27FC236}">
                <a16:creationId xmlns:a16="http://schemas.microsoft.com/office/drawing/2014/main" id="{CE32E4E7-27A9-CE4B-8AB0-AA5E86AA8E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630" y="6397884"/>
            <a:ext cx="645766" cy="422937"/>
          </a:xfrm>
          <a:prstGeom prst="rect">
            <a:avLst/>
          </a:prstGeom>
        </p:spPr>
      </p:pic>
      <p:sp>
        <p:nvSpPr>
          <p:cNvPr id="3" name="TextBox 5">
            <a:extLst>
              <a:ext uri="{FF2B5EF4-FFF2-40B4-BE49-F238E27FC236}">
                <a16:creationId xmlns:a16="http://schemas.microsoft.com/office/drawing/2014/main" id="{3222EB71-F821-F852-BAE8-F9C461EA6C98}"/>
              </a:ext>
            </a:extLst>
          </p:cNvPr>
          <p:cNvSpPr txBox="1"/>
          <p:nvPr/>
        </p:nvSpPr>
        <p:spPr>
          <a:xfrm>
            <a:off x="4424757" y="6418579"/>
            <a:ext cx="6259403" cy="240665"/>
          </a:xfrm>
          <a:prstGeom prst="rect">
            <a:avLst/>
          </a:prstGeom>
        </p:spPr>
        <p:txBody>
          <a:bodyPr lIns="0" tIns="0" rIns="0" bIns="0" rtlCol="0" anchor="t">
            <a:spAutoFit/>
          </a:bodyPr>
          <a:lstStyle/>
          <a:p>
            <a:pPr algn="r">
              <a:lnSpc>
                <a:spcPts val="1960"/>
              </a:lnSpc>
              <a:spcBef>
                <a:spcPct val="0"/>
              </a:spcBef>
            </a:pPr>
            <a:r>
              <a:rPr lang="en-US" sz="1400" spc="140" dirty="0">
                <a:solidFill>
                  <a:srgbClr val="000000"/>
                </a:solidFill>
                <a:latin typeface="HK Grotesk Light"/>
              </a:rPr>
              <a:t>2024 - RPS Consulting all rights reserved</a:t>
            </a:r>
          </a:p>
        </p:txBody>
      </p:sp>
      <p:sp>
        <p:nvSpPr>
          <p:cNvPr id="6" name="Slide Number Placeholder 5">
            <a:extLst>
              <a:ext uri="{FF2B5EF4-FFF2-40B4-BE49-F238E27FC236}">
                <a16:creationId xmlns:a16="http://schemas.microsoft.com/office/drawing/2014/main" id="{CB6264C8-542D-6BAC-F31C-291E314EAB7E}"/>
              </a:ext>
            </a:extLst>
          </p:cNvPr>
          <p:cNvSpPr>
            <a:spLocks noGrp="1"/>
          </p:cNvSpPr>
          <p:nvPr>
            <p:ph type="sldNum" sz="quarter" idx="12"/>
          </p:nvPr>
        </p:nvSpPr>
        <p:spPr/>
        <p:txBody>
          <a:bodyPr/>
          <a:lstStyle/>
          <a:p>
            <a:fld id="{C8F35010-364B-470B-BB6C-DCBBE63D2E54}" type="slidenum">
              <a:rPr lang="en-US" smtClean="0">
                <a:solidFill>
                  <a:schemeClr val="tx1"/>
                </a:solidFill>
              </a:rPr>
              <a:t>4</a:t>
            </a:fld>
            <a:endParaRPr lang="en-US" dirty="0">
              <a:solidFill>
                <a:schemeClr val="tx1"/>
              </a:solidFill>
            </a:endParaRPr>
          </a:p>
        </p:txBody>
      </p:sp>
      <p:sp>
        <p:nvSpPr>
          <p:cNvPr id="4" name="TextBox 3">
            <a:extLst>
              <a:ext uri="{FF2B5EF4-FFF2-40B4-BE49-F238E27FC236}">
                <a16:creationId xmlns:a16="http://schemas.microsoft.com/office/drawing/2014/main" id="{DC834CDC-2435-88E7-E908-66FF8BBA8773}"/>
              </a:ext>
            </a:extLst>
          </p:cNvPr>
          <p:cNvSpPr txBox="1"/>
          <p:nvPr/>
        </p:nvSpPr>
        <p:spPr>
          <a:xfrm>
            <a:off x="754396" y="1426345"/>
            <a:ext cx="10907721" cy="444673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nSpc>
                <a:spcPct val="200000"/>
              </a:lnSpc>
              <a:buFont typeface="Wingdings" panose="05000000000000000000" pitchFamily="2" charset="2"/>
              <a:buChar char="v"/>
            </a:pPr>
            <a:r>
              <a:rPr lang="en-US" dirty="0">
                <a:solidFill>
                  <a:srgbClr val="0187CC"/>
                </a:solidFill>
                <a:latin typeface="HK Grotesk"/>
              </a:rPr>
              <a:t>Login Page &amp; Registration</a:t>
            </a:r>
          </a:p>
          <a:p>
            <a:pPr marL="285750" indent="-285750">
              <a:lnSpc>
                <a:spcPct val="200000"/>
              </a:lnSpc>
              <a:buFont typeface="Wingdings" panose="05000000000000000000" pitchFamily="2" charset="2"/>
              <a:buChar char="v"/>
            </a:pPr>
            <a:r>
              <a:rPr lang="en-US" dirty="0">
                <a:solidFill>
                  <a:srgbClr val="0187CC"/>
                </a:solidFill>
                <a:latin typeface="HK Grotesk"/>
              </a:rPr>
              <a:t>Book the Flight by selecting Source location, destination location, Preferred date &amp; class.</a:t>
            </a:r>
          </a:p>
          <a:p>
            <a:pPr marL="285750" indent="-285750">
              <a:lnSpc>
                <a:spcPct val="200000"/>
              </a:lnSpc>
              <a:buFont typeface="Wingdings" panose="05000000000000000000" pitchFamily="2" charset="2"/>
              <a:buChar char="v"/>
            </a:pPr>
            <a:r>
              <a:rPr lang="en-US" dirty="0">
                <a:solidFill>
                  <a:srgbClr val="0187CC"/>
                </a:solidFill>
                <a:latin typeface="HK Grotesk"/>
              </a:rPr>
              <a:t>Search for the flight &amp; book it.</a:t>
            </a:r>
          </a:p>
          <a:p>
            <a:pPr marL="285750" indent="-285750">
              <a:lnSpc>
                <a:spcPct val="200000"/>
              </a:lnSpc>
              <a:buFont typeface="Wingdings" panose="05000000000000000000" pitchFamily="2" charset="2"/>
              <a:buChar char="v"/>
            </a:pPr>
            <a:r>
              <a:rPr lang="en-US" dirty="0">
                <a:solidFill>
                  <a:srgbClr val="0187CC"/>
                </a:solidFill>
                <a:latin typeface="HK Grotesk"/>
              </a:rPr>
              <a:t>Make Payment.</a:t>
            </a:r>
          </a:p>
          <a:p>
            <a:pPr marL="285750" indent="-285750">
              <a:lnSpc>
                <a:spcPct val="200000"/>
              </a:lnSpc>
              <a:buFont typeface="Wingdings" panose="05000000000000000000" pitchFamily="2" charset="2"/>
              <a:buChar char="v"/>
            </a:pPr>
            <a:r>
              <a:rPr lang="en-US" dirty="0">
                <a:solidFill>
                  <a:srgbClr val="0187CC"/>
                </a:solidFill>
                <a:latin typeface="HK Grotesk"/>
              </a:rPr>
              <a:t>If payment is completed then your flight is booked successfully.</a:t>
            </a:r>
          </a:p>
          <a:p>
            <a:pPr marL="285750" indent="-285750">
              <a:lnSpc>
                <a:spcPct val="200000"/>
              </a:lnSpc>
              <a:buFont typeface="Wingdings" panose="05000000000000000000" pitchFamily="2" charset="2"/>
              <a:buChar char="v"/>
            </a:pPr>
            <a:r>
              <a:rPr lang="en-US" dirty="0">
                <a:solidFill>
                  <a:srgbClr val="0187CC"/>
                </a:solidFill>
                <a:latin typeface="HK Grotesk"/>
              </a:rPr>
              <a:t>For making any changes go to flight details tab and proceed further by editing the details.</a:t>
            </a:r>
          </a:p>
          <a:p>
            <a:pPr marL="285750" indent="-285750">
              <a:lnSpc>
                <a:spcPct val="200000"/>
              </a:lnSpc>
              <a:buFont typeface="Wingdings" panose="05000000000000000000" pitchFamily="2" charset="2"/>
              <a:buChar char="v"/>
            </a:pPr>
            <a:r>
              <a:rPr lang="en-US" dirty="0">
                <a:solidFill>
                  <a:srgbClr val="0187CC"/>
                </a:solidFill>
                <a:latin typeface="HK Grotesk"/>
              </a:rPr>
              <a:t>Make desirable changes.</a:t>
            </a:r>
          </a:p>
          <a:p>
            <a:pPr marL="285750" indent="-285750">
              <a:lnSpc>
                <a:spcPct val="200000"/>
              </a:lnSpc>
              <a:buFont typeface="Wingdings" panose="05000000000000000000" pitchFamily="2" charset="2"/>
              <a:buChar char="v"/>
            </a:pPr>
            <a:r>
              <a:rPr lang="en-US" dirty="0">
                <a:solidFill>
                  <a:srgbClr val="0187CC"/>
                </a:solidFill>
                <a:latin typeface="HK Grotesk"/>
              </a:rPr>
              <a:t>Happy Journey.</a:t>
            </a:r>
          </a:p>
        </p:txBody>
      </p:sp>
    </p:spTree>
    <p:extLst>
      <p:ext uri="{BB962C8B-B14F-4D97-AF65-F5344CB8AC3E}">
        <p14:creationId xmlns:p14="http://schemas.microsoft.com/office/powerpoint/2010/main" val="2652633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B7AE17-255B-EFAF-AB19-35D5726D4935}"/>
            </a:ext>
          </a:extLst>
        </p:cNvPr>
        <p:cNvGrpSpPr/>
        <p:nvPr/>
      </p:nvGrpSpPr>
      <p:grpSpPr>
        <a:xfrm>
          <a:off x="0" y="0"/>
          <a:ext cx="0" cy="0"/>
          <a:chOff x="0" y="0"/>
          <a:chExt cx="0" cy="0"/>
        </a:xfrm>
      </p:grpSpPr>
      <p:sp>
        <p:nvSpPr>
          <p:cNvPr id="29" name="Rectangle 155">
            <a:extLst>
              <a:ext uri="{FF2B5EF4-FFF2-40B4-BE49-F238E27FC236}">
                <a16:creationId xmlns:a16="http://schemas.microsoft.com/office/drawing/2014/main" id="{FE3526C0-0D62-E999-846D-539DB0F96A06}"/>
              </a:ext>
            </a:extLst>
          </p:cNvPr>
          <p:cNvSpPr/>
          <p:nvPr/>
        </p:nvSpPr>
        <p:spPr>
          <a:xfrm>
            <a:off x="1044717" y="450627"/>
            <a:ext cx="10102565" cy="492443"/>
          </a:xfrm>
          <a:prstGeom prst="rect">
            <a:avLst/>
          </a:prstGeom>
        </p:spPr>
        <p:txBody>
          <a:bodyPr wrap="square" lIns="0" tIns="0" rIns="0" bIns="0">
            <a:spAutoFit/>
          </a:bodyPr>
          <a:lstStyle/>
          <a:p>
            <a:pPr algn="ctr">
              <a:spcBef>
                <a:spcPct val="0"/>
              </a:spcBef>
            </a:pPr>
            <a:r>
              <a:rPr lang="en-US" sz="3200" b="1" dirty="0">
                <a:solidFill>
                  <a:srgbClr val="0187CC"/>
                </a:solidFill>
                <a:latin typeface="HK Grotesk Bold"/>
              </a:rPr>
              <a:t>Screenshots</a:t>
            </a:r>
          </a:p>
        </p:txBody>
      </p:sp>
      <p:pic>
        <p:nvPicPr>
          <p:cNvPr id="2" name="Picture 1" descr="Logo&#10;&#10;Description automatically generated">
            <a:extLst>
              <a:ext uri="{FF2B5EF4-FFF2-40B4-BE49-F238E27FC236}">
                <a16:creationId xmlns:a16="http://schemas.microsoft.com/office/drawing/2014/main" id="{CE32E4E7-27A9-CE4B-8AB0-AA5E86AA8E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630" y="6397884"/>
            <a:ext cx="645766" cy="422937"/>
          </a:xfrm>
          <a:prstGeom prst="rect">
            <a:avLst/>
          </a:prstGeom>
        </p:spPr>
      </p:pic>
      <p:sp>
        <p:nvSpPr>
          <p:cNvPr id="3" name="TextBox 5">
            <a:extLst>
              <a:ext uri="{FF2B5EF4-FFF2-40B4-BE49-F238E27FC236}">
                <a16:creationId xmlns:a16="http://schemas.microsoft.com/office/drawing/2014/main" id="{3222EB71-F821-F852-BAE8-F9C461EA6C98}"/>
              </a:ext>
            </a:extLst>
          </p:cNvPr>
          <p:cNvSpPr txBox="1"/>
          <p:nvPr/>
        </p:nvSpPr>
        <p:spPr>
          <a:xfrm>
            <a:off x="4424757" y="6418579"/>
            <a:ext cx="6259403" cy="240665"/>
          </a:xfrm>
          <a:prstGeom prst="rect">
            <a:avLst/>
          </a:prstGeom>
        </p:spPr>
        <p:txBody>
          <a:bodyPr lIns="0" tIns="0" rIns="0" bIns="0" rtlCol="0" anchor="t">
            <a:spAutoFit/>
          </a:bodyPr>
          <a:lstStyle/>
          <a:p>
            <a:pPr algn="r">
              <a:lnSpc>
                <a:spcPts val="1960"/>
              </a:lnSpc>
              <a:spcBef>
                <a:spcPct val="0"/>
              </a:spcBef>
            </a:pPr>
            <a:r>
              <a:rPr lang="en-US" sz="1400" spc="140" dirty="0">
                <a:solidFill>
                  <a:srgbClr val="000000"/>
                </a:solidFill>
                <a:latin typeface="HK Grotesk Light"/>
              </a:rPr>
              <a:t>2024 - RPS Consulting all rights reserved</a:t>
            </a:r>
          </a:p>
        </p:txBody>
      </p:sp>
      <p:sp>
        <p:nvSpPr>
          <p:cNvPr id="6" name="Slide Number Placeholder 5">
            <a:extLst>
              <a:ext uri="{FF2B5EF4-FFF2-40B4-BE49-F238E27FC236}">
                <a16:creationId xmlns:a16="http://schemas.microsoft.com/office/drawing/2014/main" id="{CB6264C8-542D-6BAC-F31C-291E314EAB7E}"/>
              </a:ext>
            </a:extLst>
          </p:cNvPr>
          <p:cNvSpPr>
            <a:spLocks noGrp="1"/>
          </p:cNvSpPr>
          <p:nvPr>
            <p:ph type="sldNum" sz="quarter" idx="12"/>
          </p:nvPr>
        </p:nvSpPr>
        <p:spPr/>
        <p:txBody>
          <a:bodyPr/>
          <a:lstStyle/>
          <a:p>
            <a:fld id="{C8F35010-364B-470B-BB6C-DCBBE63D2E54}" type="slidenum">
              <a:rPr lang="en-US" smtClean="0">
                <a:solidFill>
                  <a:schemeClr val="tx1"/>
                </a:solidFill>
              </a:rPr>
              <a:t>5</a:t>
            </a:fld>
            <a:endParaRPr lang="en-US" dirty="0">
              <a:solidFill>
                <a:schemeClr val="tx1"/>
              </a:solidFill>
            </a:endParaRPr>
          </a:p>
        </p:txBody>
      </p:sp>
      <p:sp>
        <p:nvSpPr>
          <p:cNvPr id="4" name="TextBox 3">
            <a:extLst>
              <a:ext uri="{FF2B5EF4-FFF2-40B4-BE49-F238E27FC236}">
                <a16:creationId xmlns:a16="http://schemas.microsoft.com/office/drawing/2014/main" id="{DC834CDC-2435-88E7-E908-66FF8BBA8773}"/>
              </a:ext>
            </a:extLst>
          </p:cNvPr>
          <p:cNvSpPr txBox="1"/>
          <p:nvPr/>
        </p:nvSpPr>
        <p:spPr>
          <a:xfrm>
            <a:off x="754396" y="1126523"/>
            <a:ext cx="10907721" cy="1122743"/>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nSpc>
                <a:spcPct val="200000"/>
              </a:lnSpc>
              <a:buFont typeface="Wingdings" panose="05000000000000000000" pitchFamily="2" charset="2"/>
              <a:buChar char="v"/>
            </a:pPr>
            <a:r>
              <a:rPr lang="en-US" dirty="0">
                <a:solidFill>
                  <a:srgbClr val="0187CC"/>
                </a:solidFill>
                <a:latin typeface="HK Grotesk"/>
              </a:rPr>
              <a:t>Login Page</a:t>
            </a:r>
          </a:p>
          <a:p>
            <a:pPr marL="285750" indent="-285750">
              <a:lnSpc>
                <a:spcPct val="200000"/>
              </a:lnSpc>
              <a:buFont typeface="Wingdings" panose="05000000000000000000" pitchFamily="2" charset="2"/>
              <a:buChar char="v"/>
            </a:pPr>
            <a:endParaRPr lang="en-US" dirty="0">
              <a:solidFill>
                <a:srgbClr val="0187CC"/>
              </a:solidFill>
              <a:latin typeface="HK Grotesk"/>
            </a:endParaRPr>
          </a:p>
        </p:txBody>
      </p:sp>
      <p:pic>
        <p:nvPicPr>
          <p:cNvPr id="7" name="Picture 6">
            <a:extLst>
              <a:ext uri="{FF2B5EF4-FFF2-40B4-BE49-F238E27FC236}">
                <a16:creationId xmlns:a16="http://schemas.microsoft.com/office/drawing/2014/main" id="{D809C014-BB45-2BB9-ED8B-872DEE4F4B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3444" y="1966930"/>
            <a:ext cx="7641771" cy="3986002"/>
          </a:xfrm>
          <a:prstGeom prst="rect">
            <a:avLst/>
          </a:prstGeom>
        </p:spPr>
      </p:pic>
    </p:spTree>
    <p:extLst>
      <p:ext uri="{BB962C8B-B14F-4D97-AF65-F5344CB8AC3E}">
        <p14:creationId xmlns:p14="http://schemas.microsoft.com/office/powerpoint/2010/main" val="12703089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B7AE17-255B-EFAF-AB19-35D5726D4935}"/>
            </a:ext>
          </a:extLst>
        </p:cNvPr>
        <p:cNvGrpSpPr/>
        <p:nvPr/>
      </p:nvGrpSpPr>
      <p:grpSpPr>
        <a:xfrm>
          <a:off x="0" y="0"/>
          <a:ext cx="0" cy="0"/>
          <a:chOff x="0" y="0"/>
          <a:chExt cx="0" cy="0"/>
        </a:xfrm>
      </p:grpSpPr>
      <p:sp>
        <p:nvSpPr>
          <p:cNvPr id="29" name="Rectangle 155">
            <a:extLst>
              <a:ext uri="{FF2B5EF4-FFF2-40B4-BE49-F238E27FC236}">
                <a16:creationId xmlns:a16="http://schemas.microsoft.com/office/drawing/2014/main" id="{FE3526C0-0D62-E999-846D-539DB0F96A06}"/>
              </a:ext>
            </a:extLst>
          </p:cNvPr>
          <p:cNvSpPr/>
          <p:nvPr/>
        </p:nvSpPr>
        <p:spPr>
          <a:xfrm>
            <a:off x="1044717" y="450627"/>
            <a:ext cx="10102565" cy="492443"/>
          </a:xfrm>
          <a:prstGeom prst="rect">
            <a:avLst/>
          </a:prstGeom>
        </p:spPr>
        <p:txBody>
          <a:bodyPr wrap="square" lIns="0" tIns="0" rIns="0" bIns="0">
            <a:spAutoFit/>
          </a:bodyPr>
          <a:lstStyle/>
          <a:p>
            <a:pPr algn="ctr">
              <a:spcBef>
                <a:spcPct val="0"/>
              </a:spcBef>
            </a:pPr>
            <a:r>
              <a:rPr lang="en-US" sz="3200" b="1" dirty="0">
                <a:solidFill>
                  <a:srgbClr val="0187CC"/>
                </a:solidFill>
                <a:latin typeface="HK Grotesk Bold"/>
              </a:rPr>
              <a:t>Screenshots</a:t>
            </a:r>
          </a:p>
        </p:txBody>
      </p:sp>
      <p:pic>
        <p:nvPicPr>
          <p:cNvPr id="2" name="Picture 1" descr="Logo&#10;&#10;Description automatically generated">
            <a:extLst>
              <a:ext uri="{FF2B5EF4-FFF2-40B4-BE49-F238E27FC236}">
                <a16:creationId xmlns:a16="http://schemas.microsoft.com/office/drawing/2014/main" id="{CE32E4E7-27A9-CE4B-8AB0-AA5E86AA8E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630" y="6397884"/>
            <a:ext cx="645766" cy="422937"/>
          </a:xfrm>
          <a:prstGeom prst="rect">
            <a:avLst/>
          </a:prstGeom>
        </p:spPr>
      </p:pic>
      <p:sp>
        <p:nvSpPr>
          <p:cNvPr id="3" name="TextBox 5">
            <a:extLst>
              <a:ext uri="{FF2B5EF4-FFF2-40B4-BE49-F238E27FC236}">
                <a16:creationId xmlns:a16="http://schemas.microsoft.com/office/drawing/2014/main" id="{3222EB71-F821-F852-BAE8-F9C461EA6C98}"/>
              </a:ext>
            </a:extLst>
          </p:cNvPr>
          <p:cNvSpPr txBox="1"/>
          <p:nvPr/>
        </p:nvSpPr>
        <p:spPr>
          <a:xfrm>
            <a:off x="4424757" y="6418579"/>
            <a:ext cx="6259403" cy="240665"/>
          </a:xfrm>
          <a:prstGeom prst="rect">
            <a:avLst/>
          </a:prstGeom>
        </p:spPr>
        <p:txBody>
          <a:bodyPr lIns="0" tIns="0" rIns="0" bIns="0" rtlCol="0" anchor="t">
            <a:spAutoFit/>
          </a:bodyPr>
          <a:lstStyle/>
          <a:p>
            <a:pPr algn="r">
              <a:lnSpc>
                <a:spcPts val="1960"/>
              </a:lnSpc>
              <a:spcBef>
                <a:spcPct val="0"/>
              </a:spcBef>
            </a:pPr>
            <a:r>
              <a:rPr lang="en-US" sz="1400" spc="140" dirty="0">
                <a:solidFill>
                  <a:srgbClr val="000000"/>
                </a:solidFill>
                <a:latin typeface="HK Grotesk Light"/>
              </a:rPr>
              <a:t>2024 - RPS Consulting all rights reserved</a:t>
            </a:r>
          </a:p>
        </p:txBody>
      </p:sp>
      <p:sp>
        <p:nvSpPr>
          <p:cNvPr id="6" name="Slide Number Placeholder 5">
            <a:extLst>
              <a:ext uri="{FF2B5EF4-FFF2-40B4-BE49-F238E27FC236}">
                <a16:creationId xmlns:a16="http://schemas.microsoft.com/office/drawing/2014/main" id="{CB6264C8-542D-6BAC-F31C-291E314EAB7E}"/>
              </a:ext>
            </a:extLst>
          </p:cNvPr>
          <p:cNvSpPr>
            <a:spLocks noGrp="1"/>
          </p:cNvSpPr>
          <p:nvPr>
            <p:ph type="sldNum" sz="quarter" idx="12"/>
          </p:nvPr>
        </p:nvSpPr>
        <p:spPr/>
        <p:txBody>
          <a:bodyPr/>
          <a:lstStyle/>
          <a:p>
            <a:fld id="{C8F35010-364B-470B-BB6C-DCBBE63D2E54}" type="slidenum">
              <a:rPr lang="en-US" smtClean="0">
                <a:solidFill>
                  <a:schemeClr val="tx1"/>
                </a:solidFill>
              </a:rPr>
              <a:t>6</a:t>
            </a:fld>
            <a:endParaRPr lang="en-US" dirty="0">
              <a:solidFill>
                <a:schemeClr val="tx1"/>
              </a:solidFill>
            </a:endParaRPr>
          </a:p>
        </p:txBody>
      </p:sp>
      <p:sp>
        <p:nvSpPr>
          <p:cNvPr id="4" name="TextBox 3">
            <a:extLst>
              <a:ext uri="{FF2B5EF4-FFF2-40B4-BE49-F238E27FC236}">
                <a16:creationId xmlns:a16="http://schemas.microsoft.com/office/drawing/2014/main" id="{DC834CDC-2435-88E7-E908-66FF8BBA8773}"/>
              </a:ext>
            </a:extLst>
          </p:cNvPr>
          <p:cNvSpPr txBox="1"/>
          <p:nvPr/>
        </p:nvSpPr>
        <p:spPr>
          <a:xfrm>
            <a:off x="754396" y="1154524"/>
            <a:ext cx="10907721" cy="1122743"/>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nSpc>
                <a:spcPct val="200000"/>
              </a:lnSpc>
              <a:buFont typeface="Wingdings" panose="05000000000000000000" pitchFamily="2" charset="2"/>
              <a:buChar char="v"/>
            </a:pPr>
            <a:r>
              <a:rPr lang="en-US" dirty="0">
                <a:solidFill>
                  <a:srgbClr val="0187CC"/>
                </a:solidFill>
                <a:latin typeface="HK Grotesk"/>
              </a:rPr>
              <a:t>Register Page</a:t>
            </a:r>
          </a:p>
          <a:p>
            <a:pPr marL="285750" indent="-285750">
              <a:lnSpc>
                <a:spcPct val="200000"/>
              </a:lnSpc>
              <a:buFont typeface="Wingdings" panose="05000000000000000000" pitchFamily="2" charset="2"/>
              <a:buChar char="v"/>
            </a:pPr>
            <a:endParaRPr lang="en-US" dirty="0">
              <a:solidFill>
                <a:srgbClr val="0187CC"/>
              </a:solidFill>
              <a:latin typeface="HK Grotesk"/>
            </a:endParaRPr>
          </a:p>
        </p:txBody>
      </p:sp>
      <p:pic>
        <p:nvPicPr>
          <p:cNvPr id="8" name="Picture 7">
            <a:extLst>
              <a:ext uri="{FF2B5EF4-FFF2-40B4-BE49-F238E27FC236}">
                <a16:creationId xmlns:a16="http://schemas.microsoft.com/office/drawing/2014/main" id="{7B2F8E15-67A3-2B07-3E1C-E66CDE5046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15414" y="1893176"/>
            <a:ext cx="7445828" cy="4188278"/>
          </a:xfrm>
          <a:prstGeom prst="rect">
            <a:avLst/>
          </a:prstGeom>
        </p:spPr>
      </p:pic>
    </p:spTree>
    <p:extLst>
      <p:ext uri="{BB962C8B-B14F-4D97-AF65-F5344CB8AC3E}">
        <p14:creationId xmlns:p14="http://schemas.microsoft.com/office/powerpoint/2010/main" val="15799321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B7AE17-255B-EFAF-AB19-35D5726D4935}"/>
            </a:ext>
          </a:extLst>
        </p:cNvPr>
        <p:cNvGrpSpPr/>
        <p:nvPr/>
      </p:nvGrpSpPr>
      <p:grpSpPr>
        <a:xfrm>
          <a:off x="0" y="0"/>
          <a:ext cx="0" cy="0"/>
          <a:chOff x="0" y="0"/>
          <a:chExt cx="0" cy="0"/>
        </a:xfrm>
      </p:grpSpPr>
      <p:sp>
        <p:nvSpPr>
          <p:cNvPr id="29" name="Rectangle 155">
            <a:extLst>
              <a:ext uri="{FF2B5EF4-FFF2-40B4-BE49-F238E27FC236}">
                <a16:creationId xmlns:a16="http://schemas.microsoft.com/office/drawing/2014/main" id="{FE3526C0-0D62-E999-846D-539DB0F96A06}"/>
              </a:ext>
            </a:extLst>
          </p:cNvPr>
          <p:cNvSpPr/>
          <p:nvPr/>
        </p:nvSpPr>
        <p:spPr>
          <a:xfrm>
            <a:off x="1044717" y="450627"/>
            <a:ext cx="10102565" cy="492443"/>
          </a:xfrm>
          <a:prstGeom prst="rect">
            <a:avLst/>
          </a:prstGeom>
        </p:spPr>
        <p:txBody>
          <a:bodyPr wrap="square" lIns="0" tIns="0" rIns="0" bIns="0">
            <a:spAutoFit/>
          </a:bodyPr>
          <a:lstStyle/>
          <a:p>
            <a:pPr algn="ctr">
              <a:spcBef>
                <a:spcPct val="0"/>
              </a:spcBef>
            </a:pPr>
            <a:r>
              <a:rPr lang="en-US" sz="3200" b="1" dirty="0">
                <a:solidFill>
                  <a:srgbClr val="0187CC"/>
                </a:solidFill>
                <a:latin typeface="HK Grotesk Bold"/>
              </a:rPr>
              <a:t>Screenshots</a:t>
            </a:r>
          </a:p>
        </p:txBody>
      </p:sp>
      <p:pic>
        <p:nvPicPr>
          <p:cNvPr id="2" name="Picture 1" descr="Logo&#10;&#10;Description automatically generated">
            <a:extLst>
              <a:ext uri="{FF2B5EF4-FFF2-40B4-BE49-F238E27FC236}">
                <a16:creationId xmlns:a16="http://schemas.microsoft.com/office/drawing/2014/main" id="{CE32E4E7-27A9-CE4B-8AB0-AA5E86AA8E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630" y="6397884"/>
            <a:ext cx="645766" cy="422937"/>
          </a:xfrm>
          <a:prstGeom prst="rect">
            <a:avLst/>
          </a:prstGeom>
        </p:spPr>
      </p:pic>
      <p:sp>
        <p:nvSpPr>
          <p:cNvPr id="3" name="TextBox 5">
            <a:extLst>
              <a:ext uri="{FF2B5EF4-FFF2-40B4-BE49-F238E27FC236}">
                <a16:creationId xmlns:a16="http://schemas.microsoft.com/office/drawing/2014/main" id="{3222EB71-F821-F852-BAE8-F9C461EA6C98}"/>
              </a:ext>
            </a:extLst>
          </p:cNvPr>
          <p:cNvSpPr txBox="1"/>
          <p:nvPr/>
        </p:nvSpPr>
        <p:spPr>
          <a:xfrm>
            <a:off x="4424757" y="6418579"/>
            <a:ext cx="6259403" cy="240665"/>
          </a:xfrm>
          <a:prstGeom prst="rect">
            <a:avLst/>
          </a:prstGeom>
        </p:spPr>
        <p:txBody>
          <a:bodyPr lIns="0" tIns="0" rIns="0" bIns="0" rtlCol="0" anchor="t">
            <a:spAutoFit/>
          </a:bodyPr>
          <a:lstStyle/>
          <a:p>
            <a:pPr algn="r">
              <a:lnSpc>
                <a:spcPts val="1960"/>
              </a:lnSpc>
              <a:spcBef>
                <a:spcPct val="0"/>
              </a:spcBef>
            </a:pPr>
            <a:r>
              <a:rPr lang="en-US" sz="1400" spc="140" dirty="0">
                <a:solidFill>
                  <a:srgbClr val="000000"/>
                </a:solidFill>
                <a:latin typeface="HK Grotesk Light"/>
              </a:rPr>
              <a:t>2024 - RPS Consulting all rights reserved</a:t>
            </a:r>
          </a:p>
        </p:txBody>
      </p:sp>
      <p:sp>
        <p:nvSpPr>
          <p:cNvPr id="6" name="Slide Number Placeholder 5">
            <a:extLst>
              <a:ext uri="{FF2B5EF4-FFF2-40B4-BE49-F238E27FC236}">
                <a16:creationId xmlns:a16="http://schemas.microsoft.com/office/drawing/2014/main" id="{CB6264C8-542D-6BAC-F31C-291E314EAB7E}"/>
              </a:ext>
            </a:extLst>
          </p:cNvPr>
          <p:cNvSpPr>
            <a:spLocks noGrp="1"/>
          </p:cNvSpPr>
          <p:nvPr>
            <p:ph type="sldNum" sz="quarter" idx="12"/>
          </p:nvPr>
        </p:nvSpPr>
        <p:spPr/>
        <p:txBody>
          <a:bodyPr/>
          <a:lstStyle/>
          <a:p>
            <a:fld id="{C8F35010-364B-470B-BB6C-DCBBE63D2E54}" type="slidenum">
              <a:rPr lang="en-US" smtClean="0">
                <a:solidFill>
                  <a:schemeClr val="tx1"/>
                </a:solidFill>
              </a:rPr>
              <a:t>7</a:t>
            </a:fld>
            <a:endParaRPr lang="en-US" dirty="0">
              <a:solidFill>
                <a:schemeClr val="tx1"/>
              </a:solidFill>
            </a:endParaRPr>
          </a:p>
        </p:txBody>
      </p:sp>
      <p:sp>
        <p:nvSpPr>
          <p:cNvPr id="4" name="TextBox 3">
            <a:extLst>
              <a:ext uri="{FF2B5EF4-FFF2-40B4-BE49-F238E27FC236}">
                <a16:creationId xmlns:a16="http://schemas.microsoft.com/office/drawing/2014/main" id="{DC834CDC-2435-88E7-E908-66FF8BBA8773}"/>
              </a:ext>
            </a:extLst>
          </p:cNvPr>
          <p:cNvSpPr txBox="1"/>
          <p:nvPr/>
        </p:nvSpPr>
        <p:spPr>
          <a:xfrm>
            <a:off x="754396" y="1005299"/>
            <a:ext cx="10907721" cy="1122743"/>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nSpc>
                <a:spcPct val="200000"/>
              </a:lnSpc>
              <a:buFont typeface="Wingdings" panose="05000000000000000000" pitchFamily="2" charset="2"/>
              <a:buChar char="v"/>
            </a:pPr>
            <a:r>
              <a:rPr lang="en-US" dirty="0">
                <a:solidFill>
                  <a:srgbClr val="0187CC"/>
                </a:solidFill>
                <a:latin typeface="HK Grotesk"/>
              </a:rPr>
              <a:t>Flight Booking Page</a:t>
            </a:r>
          </a:p>
          <a:p>
            <a:pPr marL="285750" indent="-285750">
              <a:lnSpc>
                <a:spcPct val="200000"/>
              </a:lnSpc>
              <a:buFont typeface="Wingdings" panose="05000000000000000000" pitchFamily="2" charset="2"/>
              <a:buChar char="v"/>
            </a:pPr>
            <a:endParaRPr lang="en-US" dirty="0">
              <a:solidFill>
                <a:srgbClr val="0187CC"/>
              </a:solidFill>
              <a:latin typeface="HK Grotesk"/>
            </a:endParaRPr>
          </a:p>
        </p:txBody>
      </p:sp>
      <p:pic>
        <p:nvPicPr>
          <p:cNvPr id="7" name="Picture 6">
            <a:extLst>
              <a:ext uri="{FF2B5EF4-FFF2-40B4-BE49-F238E27FC236}">
                <a16:creationId xmlns:a16="http://schemas.microsoft.com/office/drawing/2014/main" id="{B27584DF-C58D-1048-5B6A-29D984AE8F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6124" y="1879430"/>
            <a:ext cx="7464490" cy="4198777"/>
          </a:xfrm>
          <a:prstGeom prst="rect">
            <a:avLst/>
          </a:prstGeom>
        </p:spPr>
      </p:pic>
    </p:spTree>
    <p:extLst>
      <p:ext uri="{BB962C8B-B14F-4D97-AF65-F5344CB8AC3E}">
        <p14:creationId xmlns:p14="http://schemas.microsoft.com/office/powerpoint/2010/main" val="1482497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B7AE17-255B-EFAF-AB19-35D5726D4935}"/>
            </a:ext>
          </a:extLst>
        </p:cNvPr>
        <p:cNvGrpSpPr/>
        <p:nvPr/>
      </p:nvGrpSpPr>
      <p:grpSpPr>
        <a:xfrm>
          <a:off x="0" y="0"/>
          <a:ext cx="0" cy="0"/>
          <a:chOff x="0" y="0"/>
          <a:chExt cx="0" cy="0"/>
        </a:xfrm>
      </p:grpSpPr>
      <p:sp>
        <p:nvSpPr>
          <p:cNvPr id="29" name="Rectangle 155">
            <a:extLst>
              <a:ext uri="{FF2B5EF4-FFF2-40B4-BE49-F238E27FC236}">
                <a16:creationId xmlns:a16="http://schemas.microsoft.com/office/drawing/2014/main" id="{FE3526C0-0D62-E999-846D-539DB0F96A06}"/>
              </a:ext>
            </a:extLst>
          </p:cNvPr>
          <p:cNvSpPr/>
          <p:nvPr/>
        </p:nvSpPr>
        <p:spPr>
          <a:xfrm>
            <a:off x="1044717" y="450627"/>
            <a:ext cx="10102565" cy="492443"/>
          </a:xfrm>
          <a:prstGeom prst="rect">
            <a:avLst/>
          </a:prstGeom>
        </p:spPr>
        <p:txBody>
          <a:bodyPr wrap="square" lIns="0" tIns="0" rIns="0" bIns="0">
            <a:spAutoFit/>
          </a:bodyPr>
          <a:lstStyle/>
          <a:p>
            <a:pPr algn="ctr">
              <a:spcBef>
                <a:spcPct val="0"/>
              </a:spcBef>
            </a:pPr>
            <a:r>
              <a:rPr lang="en-US" sz="3200" b="1" dirty="0">
                <a:solidFill>
                  <a:srgbClr val="0187CC"/>
                </a:solidFill>
                <a:latin typeface="HK Grotesk Bold"/>
              </a:rPr>
              <a:t>Screenshots</a:t>
            </a:r>
          </a:p>
        </p:txBody>
      </p:sp>
      <p:pic>
        <p:nvPicPr>
          <p:cNvPr id="2" name="Picture 1" descr="Logo&#10;&#10;Description automatically generated">
            <a:extLst>
              <a:ext uri="{FF2B5EF4-FFF2-40B4-BE49-F238E27FC236}">
                <a16:creationId xmlns:a16="http://schemas.microsoft.com/office/drawing/2014/main" id="{CE32E4E7-27A9-CE4B-8AB0-AA5E86AA8E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630" y="6397884"/>
            <a:ext cx="645766" cy="422937"/>
          </a:xfrm>
          <a:prstGeom prst="rect">
            <a:avLst/>
          </a:prstGeom>
        </p:spPr>
      </p:pic>
      <p:sp>
        <p:nvSpPr>
          <p:cNvPr id="3" name="TextBox 5">
            <a:extLst>
              <a:ext uri="{FF2B5EF4-FFF2-40B4-BE49-F238E27FC236}">
                <a16:creationId xmlns:a16="http://schemas.microsoft.com/office/drawing/2014/main" id="{3222EB71-F821-F852-BAE8-F9C461EA6C98}"/>
              </a:ext>
            </a:extLst>
          </p:cNvPr>
          <p:cNvSpPr txBox="1"/>
          <p:nvPr/>
        </p:nvSpPr>
        <p:spPr>
          <a:xfrm>
            <a:off x="4424757" y="6418579"/>
            <a:ext cx="6259403" cy="240665"/>
          </a:xfrm>
          <a:prstGeom prst="rect">
            <a:avLst/>
          </a:prstGeom>
        </p:spPr>
        <p:txBody>
          <a:bodyPr lIns="0" tIns="0" rIns="0" bIns="0" rtlCol="0" anchor="t">
            <a:spAutoFit/>
          </a:bodyPr>
          <a:lstStyle/>
          <a:p>
            <a:pPr algn="r">
              <a:lnSpc>
                <a:spcPts val="1960"/>
              </a:lnSpc>
              <a:spcBef>
                <a:spcPct val="0"/>
              </a:spcBef>
            </a:pPr>
            <a:r>
              <a:rPr lang="en-US" sz="1400" spc="140" dirty="0">
                <a:solidFill>
                  <a:srgbClr val="000000"/>
                </a:solidFill>
                <a:latin typeface="HK Grotesk Light"/>
              </a:rPr>
              <a:t>2024 - RPS Consulting all rights reserved</a:t>
            </a:r>
          </a:p>
        </p:txBody>
      </p:sp>
      <p:sp>
        <p:nvSpPr>
          <p:cNvPr id="6" name="Slide Number Placeholder 5">
            <a:extLst>
              <a:ext uri="{FF2B5EF4-FFF2-40B4-BE49-F238E27FC236}">
                <a16:creationId xmlns:a16="http://schemas.microsoft.com/office/drawing/2014/main" id="{CB6264C8-542D-6BAC-F31C-291E314EAB7E}"/>
              </a:ext>
            </a:extLst>
          </p:cNvPr>
          <p:cNvSpPr>
            <a:spLocks noGrp="1"/>
          </p:cNvSpPr>
          <p:nvPr>
            <p:ph type="sldNum" sz="quarter" idx="12"/>
          </p:nvPr>
        </p:nvSpPr>
        <p:spPr/>
        <p:txBody>
          <a:bodyPr/>
          <a:lstStyle/>
          <a:p>
            <a:fld id="{C8F35010-364B-470B-BB6C-DCBBE63D2E54}" type="slidenum">
              <a:rPr lang="en-US" smtClean="0">
                <a:solidFill>
                  <a:schemeClr val="tx1"/>
                </a:solidFill>
              </a:rPr>
              <a:t>8</a:t>
            </a:fld>
            <a:endParaRPr lang="en-US" dirty="0">
              <a:solidFill>
                <a:schemeClr val="tx1"/>
              </a:solidFill>
            </a:endParaRPr>
          </a:p>
        </p:txBody>
      </p:sp>
      <p:sp>
        <p:nvSpPr>
          <p:cNvPr id="4" name="TextBox 3">
            <a:extLst>
              <a:ext uri="{FF2B5EF4-FFF2-40B4-BE49-F238E27FC236}">
                <a16:creationId xmlns:a16="http://schemas.microsoft.com/office/drawing/2014/main" id="{DC834CDC-2435-88E7-E908-66FF8BBA8773}"/>
              </a:ext>
            </a:extLst>
          </p:cNvPr>
          <p:cNvSpPr txBox="1"/>
          <p:nvPr/>
        </p:nvSpPr>
        <p:spPr>
          <a:xfrm>
            <a:off x="754396" y="1005299"/>
            <a:ext cx="10907721" cy="1122743"/>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nSpc>
                <a:spcPct val="200000"/>
              </a:lnSpc>
              <a:buFont typeface="Wingdings" panose="05000000000000000000" pitchFamily="2" charset="2"/>
              <a:buChar char="v"/>
            </a:pPr>
            <a:r>
              <a:rPr lang="en-US" dirty="0">
                <a:solidFill>
                  <a:srgbClr val="0187CC"/>
                </a:solidFill>
                <a:latin typeface="HK Grotesk"/>
              </a:rPr>
              <a:t>Payment Page</a:t>
            </a:r>
          </a:p>
          <a:p>
            <a:pPr marL="285750" indent="-285750">
              <a:lnSpc>
                <a:spcPct val="200000"/>
              </a:lnSpc>
              <a:buFont typeface="Wingdings" panose="05000000000000000000" pitchFamily="2" charset="2"/>
              <a:buChar char="v"/>
            </a:pPr>
            <a:endParaRPr lang="en-US" dirty="0">
              <a:solidFill>
                <a:srgbClr val="0187CC"/>
              </a:solidFill>
              <a:latin typeface="HK Grotesk"/>
            </a:endParaRPr>
          </a:p>
        </p:txBody>
      </p:sp>
      <p:pic>
        <p:nvPicPr>
          <p:cNvPr id="8" name="Picture 7">
            <a:extLst>
              <a:ext uri="{FF2B5EF4-FFF2-40B4-BE49-F238E27FC236}">
                <a16:creationId xmlns:a16="http://schemas.microsoft.com/office/drawing/2014/main" id="{1697DFBB-4CEA-AA43-34CB-40797C8517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1478" y="1619729"/>
            <a:ext cx="8182948" cy="4602908"/>
          </a:xfrm>
          <a:prstGeom prst="rect">
            <a:avLst/>
          </a:prstGeom>
        </p:spPr>
      </p:pic>
    </p:spTree>
    <p:extLst>
      <p:ext uri="{BB962C8B-B14F-4D97-AF65-F5344CB8AC3E}">
        <p14:creationId xmlns:p14="http://schemas.microsoft.com/office/powerpoint/2010/main" val="7081395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B7AE17-255B-EFAF-AB19-35D5726D4935}"/>
            </a:ext>
          </a:extLst>
        </p:cNvPr>
        <p:cNvGrpSpPr/>
        <p:nvPr/>
      </p:nvGrpSpPr>
      <p:grpSpPr>
        <a:xfrm>
          <a:off x="0" y="0"/>
          <a:ext cx="0" cy="0"/>
          <a:chOff x="0" y="0"/>
          <a:chExt cx="0" cy="0"/>
        </a:xfrm>
      </p:grpSpPr>
      <p:sp>
        <p:nvSpPr>
          <p:cNvPr id="29" name="Rectangle 155">
            <a:extLst>
              <a:ext uri="{FF2B5EF4-FFF2-40B4-BE49-F238E27FC236}">
                <a16:creationId xmlns:a16="http://schemas.microsoft.com/office/drawing/2014/main" id="{FE3526C0-0D62-E999-846D-539DB0F96A06}"/>
              </a:ext>
            </a:extLst>
          </p:cNvPr>
          <p:cNvSpPr/>
          <p:nvPr/>
        </p:nvSpPr>
        <p:spPr>
          <a:xfrm>
            <a:off x="1044717" y="450627"/>
            <a:ext cx="10102565" cy="492443"/>
          </a:xfrm>
          <a:prstGeom prst="rect">
            <a:avLst/>
          </a:prstGeom>
        </p:spPr>
        <p:txBody>
          <a:bodyPr wrap="square" lIns="0" tIns="0" rIns="0" bIns="0">
            <a:spAutoFit/>
          </a:bodyPr>
          <a:lstStyle/>
          <a:p>
            <a:pPr algn="ctr">
              <a:spcBef>
                <a:spcPct val="0"/>
              </a:spcBef>
            </a:pPr>
            <a:r>
              <a:rPr lang="en-US" sz="3200" b="1" dirty="0">
                <a:solidFill>
                  <a:srgbClr val="0187CC"/>
                </a:solidFill>
                <a:latin typeface="HK Grotesk Bold"/>
              </a:rPr>
              <a:t>Screenshots</a:t>
            </a:r>
          </a:p>
        </p:txBody>
      </p:sp>
      <p:pic>
        <p:nvPicPr>
          <p:cNvPr id="2" name="Picture 1" descr="Logo&#10;&#10;Description automatically generated">
            <a:extLst>
              <a:ext uri="{FF2B5EF4-FFF2-40B4-BE49-F238E27FC236}">
                <a16:creationId xmlns:a16="http://schemas.microsoft.com/office/drawing/2014/main" id="{CE32E4E7-27A9-CE4B-8AB0-AA5E86AA8E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630" y="6397884"/>
            <a:ext cx="645766" cy="422937"/>
          </a:xfrm>
          <a:prstGeom prst="rect">
            <a:avLst/>
          </a:prstGeom>
        </p:spPr>
      </p:pic>
      <p:sp>
        <p:nvSpPr>
          <p:cNvPr id="3" name="TextBox 5">
            <a:extLst>
              <a:ext uri="{FF2B5EF4-FFF2-40B4-BE49-F238E27FC236}">
                <a16:creationId xmlns:a16="http://schemas.microsoft.com/office/drawing/2014/main" id="{3222EB71-F821-F852-BAE8-F9C461EA6C98}"/>
              </a:ext>
            </a:extLst>
          </p:cNvPr>
          <p:cNvSpPr txBox="1"/>
          <p:nvPr/>
        </p:nvSpPr>
        <p:spPr>
          <a:xfrm>
            <a:off x="4424757" y="6418579"/>
            <a:ext cx="6259403" cy="240665"/>
          </a:xfrm>
          <a:prstGeom prst="rect">
            <a:avLst/>
          </a:prstGeom>
        </p:spPr>
        <p:txBody>
          <a:bodyPr lIns="0" tIns="0" rIns="0" bIns="0" rtlCol="0" anchor="t">
            <a:spAutoFit/>
          </a:bodyPr>
          <a:lstStyle/>
          <a:p>
            <a:pPr algn="r">
              <a:lnSpc>
                <a:spcPts val="1960"/>
              </a:lnSpc>
              <a:spcBef>
                <a:spcPct val="0"/>
              </a:spcBef>
            </a:pPr>
            <a:r>
              <a:rPr lang="en-US" sz="1400" spc="140" dirty="0">
                <a:solidFill>
                  <a:srgbClr val="000000"/>
                </a:solidFill>
                <a:latin typeface="HK Grotesk Light"/>
              </a:rPr>
              <a:t>2024 - RPS Consulting all rights reserved</a:t>
            </a:r>
          </a:p>
        </p:txBody>
      </p:sp>
      <p:sp>
        <p:nvSpPr>
          <p:cNvPr id="6" name="Slide Number Placeholder 5">
            <a:extLst>
              <a:ext uri="{FF2B5EF4-FFF2-40B4-BE49-F238E27FC236}">
                <a16:creationId xmlns:a16="http://schemas.microsoft.com/office/drawing/2014/main" id="{CB6264C8-542D-6BAC-F31C-291E314EAB7E}"/>
              </a:ext>
            </a:extLst>
          </p:cNvPr>
          <p:cNvSpPr>
            <a:spLocks noGrp="1"/>
          </p:cNvSpPr>
          <p:nvPr>
            <p:ph type="sldNum" sz="quarter" idx="12"/>
          </p:nvPr>
        </p:nvSpPr>
        <p:spPr/>
        <p:txBody>
          <a:bodyPr/>
          <a:lstStyle/>
          <a:p>
            <a:fld id="{C8F35010-364B-470B-BB6C-DCBBE63D2E54}" type="slidenum">
              <a:rPr lang="en-US" smtClean="0">
                <a:solidFill>
                  <a:schemeClr val="tx1"/>
                </a:solidFill>
              </a:rPr>
              <a:t>9</a:t>
            </a:fld>
            <a:endParaRPr lang="en-US" dirty="0">
              <a:solidFill>
                <a:schemeClr val="tx1"/>
              </a:solidFill>
            </a:endParaRPr>
          </a:p>
        </p:txBody>
      </p:sp>
      <p:sp>
        <p:nvSpPr>
          <p:cNvPr id="4" name="TextBox 3">
            <a:extLst>
              <a:ext uri="{FF2B5EF4-FFF2-40B4-BE49-F238E27FC236}">
                <a16:creationId xmlns:a16="http://schemas.microsoft.com/office/drawing/2014/main" id="{DC834CDC-2435-88E7-E908-66FF8BBA8773}"/>
              </a:ext>
            </a:extLst>
          </p:cNvPr>
          <p:cNvSpPr txBox="1"/>
          <p:nvPr/>
        </p:nvSpPr>
        <p:spPr>
          <a:xfrm>
            <a:off x="754396" y="1005299"/>
            <a:ext cx="10907721" cy="1122743"/>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nSpc>
                <a:spcPct val="200000"/>
              </a:lnSpc>
              <a:buFont typeface="Wingdings" panose="05000000000000000000" pitchFamily="2" charset="2"/>
              <a:buChar char="v"/>
            </a:pPr>
            <a:r>
              <a:rPr lang="en-US" dirty="0">
                <a:solidFill>
                  <a:srgbClr val="0187CC"/>
                </a:solidFill>
                <a:latin typeface="HK Grotesk"/>
              </a:rPr>
              <a:t>Success Page</a:t>
            </a:r>
          </a:p>
          <a:p>
            <a:pPr marL="285750" indent="-285750">
              <a:lnSpc>
                <a:spcPct val="200000"/>
              </a:lnSpc>
              <a:buFont typeface="Wingdings" panose="05000000000000000000" pitchFamily="2" charset="2"/>
              <a:buChar char="v"/>
            </a:pPr>
            <a:endParaRPr lang="en-US" dirty="0">
              <a:solidFill>
                <a:srgbClr val="0187CC"/>
              </a:solidFill>
              <a:latin typeface="HK Grotesk"/>
            </a:endParaRPr>
          </a:p>
        </p:txBody>
      </p:sp>
      <p:pic>
        <p:nvPicPr>
          <p:cNvPr id="7" name="Picture 6">
            <a:extLst>
              <a:ext uri="{FF2B5EF4-FFF2-40B4-BE49-F238E27FC236}">
                <a16:creationId xmlns:a16="http://schemas.microsoft.com/office/drawing/2014/main" id="{978A86A5-710F-7BF9-7298-0FBAA4FA8B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40767" y="1722119"/>
            <a:ext cx="8128000" cy="4572000"/>
          </a:xfrm>
          <a:prstGeom prst="rect">
            <a:avLst/>
          </a:prstGeom>
        </p:spPr>
      </p:pic>
    </p:spTree>
    <p:extLst>
      <p:ext uri="{BB962C8B-B14F-4D97-AF65-F5344CB8AC3E}">
        <p14:creationId xmlns:p14="http://schemas.microsoft.com/office/powerpoint/2010/main" val="398713265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TM02892315[[fn=Wisp]]</Template>
  <TotalTime>1291</TotalTime>
  <Words>454</Words>
  <Application>Microsoft Office PowerPoint</Application>
  <PresentationFormat>Widescreen</PresentationFormat>
  <Paragraphs>75</Paragraphs>
  <Slides>14</Slides>
  <Notes>1</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14</vt:i4>
      </vt:variant>
    </vt:vector>
  </HeadingPairs>
  <TitlesOfParts>
    <vt:vector size="26" baseType="lpstr">
      <vt:lpstr>-apple-system</vt:lpstr>
      <vt:lpstr>Aptos</vt:lpstr>
      <vt:lpstr>Arial</vt:lpstr>
      <vt:lpstr>Calibri</vt:lpstr>
      <vt:lpstr>Calibri Light</vt:lpstr>
      <vt:lpstr>Google Sans</vt:lpstr>
      <vt:lpstr>HK Grotesk</vt:lpstr>
      <vt:lpstr>HK Grotesk Bold</vt:lpstr>
      <vt:lpstr>HK Grotesk Light</vt:lpstr>
      <vt:lpstr>HK Grotesk Light Bold</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Satish M</dc:creator>
  <cp:lastModifiedBy>Ragul T</cp:lastModifiedBy>
  <cp:revision>9</cp:revision>
  <dcterms:created xsi:type="dcterms:W3CDTF">2024-05-04T13:11:57Z</dcterms:created>
  <dcterms:modified xsi:type="dcterms:W3CDTF">2024-08-25T14:08:07Z</dcterms:modified>
</cp:coreProperties>
</file>